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915" r:id="rId3"/>
    <p:sldMasterId id="2147483927" r:id="rId4"/>
  </p:sldMasterIdLst>
  <p:notesMasterIdLst>
    <p:notesMasterId r:id="rId44"/>
  </p:notesMasterIdLst>
  <p:handoutMasterIdLst>
    <p:handoutMasterId r:id="rId45"/>
  </p:handoutMasterIdLst>
  <p:sldIdLst>
    <p:sldId id="627" r:id="rId5"/>
    <p:sldId id="587" r:id="rId6"/>
    <p:sldId id="629" r:id="rId7"/>
    <p:sldId id="621" r:id="rId8"/>
    <p:sldId id="628" r:id="rId9"/>
    <p:sldId id="630" r:id="rId10"/>
    <p:sldId id="620" r:id="rId11"/>
    <p:sldId id="641" r:id="rId12"/>
    <p:sldId id="637" r:id="rId13"/>
    <p:sldId id="640" r:id="rId14"/>
    <p:sldId id="638" r:id="rId15"/>
    <p:sldId id="642" r:id="rId16"/>
    <p:sldId id="644" r:id="rId17"/>
    <p:sldId id="645" r:id="rId18"/>
    <p:sldId id="631" r:id="rId19"/>
    <p:sldId id="639" r:id="rId20"/>
    <p:sldId id="606" r:id="rId21"/>
    <p:sldId id="623" r:id="rId22"/>
    <p:sldId id="646" r:id="rId23"/>
    <p:sldId id="604" r:id="rId24"/>
    <p:sldId id="625" r:id="rId25"/>
    <p:sldId id="624" r:id="rId26"/>
    <p:sldId id="592" r:id="rId27"/>
    <p:sldId id="593" r:id="rId28"/>
    <p:sldId id="598" r:id="rId29"/>
    <p:sldId id="594" r:id="rId30"/>
    <p:sldId id="595" r:id="rId31"/>
    <p:sldId id="596" r:id="rId32"/>
    <p:sldId id="597" r:id="rId33"/>
    <p:sldId id="599" r:id="rId34"/>
    <p:sldId id="603" r:id="rId35"/>
    <p:sldId id="626" r:id="rId36"/>
    <p:sldId id="634" r:id="rId37"/>
    <p:sldId id="633" r:id="rId38"/>
    <p:sldId id="632" r:id="rId39"/>
    <p:sldId id="636" r:id="rId40"/>
    <p:sldId id="647" r:id="rId41"/>
    <p:sldId id="648" r:id="rId42"/>
    <p:sldId id="649" r:id="rId43"/>
  </p:sldIdLst>
  <p:sldSz cx="9144000" cy="6858000" type="screen4x3"/>
  <p:notesSz cx="6797675" cy="9926638"/>
  <p:defaultTextStyle>
    <a:defPPr>
      <a:defRPr lang="en-AU"/>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3FF"/>
    <a:srgbClr val="841EE0"/>
    <a:srgbClr val="CC0000"/>
    <a:srgbClr val="AFFFFF"/>
    <a:srgbClr val="9FFFFF"/>
    <a:srgbClr val="95FFFF"/>
    <a:srgbClr val="66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78C31-F69D-334F-9EF8-9392F2A01BBE}"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2CB5D05-F1AB-CF41-BBF3-86B1B24CB2C0}">
      <dgm:prSet phldrT="[Text]" custT="1"/>
      <dgm:spPr/>
      <dgm:t>
        <a:bodyPr/>
        <a:lstStyle/>
        <a:p>
          <a:r>
            <a:rPr lang="en-US" sz="1700" dirty="0" smtClean="0"/>
            <a:t>Engage with  students</a:t>
          </a:r>
          <a:endParaRPr lang="en-US" sz="1700" dirty="0"/>
        </a:p>
      </dgm:t>
    </dgm:pt>
    <dgm:pt modelId="{61C65849-4A53-1644-9871-277C35E75520}" type="parTrans" cxnId="{F8BB0F7D-13C2-EF46-8A06-9CBA9F120F47}">
      <dgm:prSet/>
      <dgm:spPr/>
      <dgm:t>
        <a:bodyPr/>
        <a:lstStyle/>
        <a:p>
          <a:endParaRPr lang="en-US"/>
        </a:p>
      </dgm:t>
    </dgm:pt>
    <dgm:pt modelId="{538DDA90-7230-D240-9A2B-BC62DF074357}" type="sibTrans" cxnId="{F8BB0F7D-13C2-EF46-8A06-9CBA9F120F47}">
      <dgm:prSet/>
      <dgm:spPr/>
      <dgm:t>
        <a:bodyPr/>
        <a:lstStyle/>
        <a:p>
          <a:endParaRPr lang="en-US"/>
        </a:p>
      </dgm:t>
    </dgm:pt>
    <dgm:pt modelId="{EA75D0C8-D119-D242-A401-C9BDDBA40938}">
      <dgm:prSet phldrT="[Text]" custT="1"/>
      <dgm:spPr/>
      <dgm:t>
        <a:bodyPr/>
        <a:lstStyle/>
        <a:p>
          <a:r>
            <a:rPr lang="en-US" sz="1700" dirty="0" smtClean="0"/>
            <a:t>Reflection</a:t>
          </a:r>
          <a:endParaRPr lang="en-US" sz="1700" dirty="0"/>
        </a:p>
      </dgm:t>
    </dgm:pt>
    <dgm:pt modelId="{8E68FC45-2B6D-114D-940D-529615125EC0}" type="parTrans" cxnId="{C3DAC16C-9318-8347-B33C-B027C49BE68D}">
      <dgm:prSet/>
      <dgm:spPr/>
      <dgm:t>
        <a:bodyPr/>
        <a:lstStyle/>
        <a:p>
          <a:endParaRPr lang="en-US"/>
        </a:p>
      </dgm:t>
    </dgm:pt>
    <dgm:pt modelId="{902DD94B-0378-2549-AC17-EDD2E9FA8C0C}" type="sibTrans" cxnId="{C3DAC16C-9318-8347-B33C-B027C49BE68D}">
      <dgm:prSet/>
      <dgm:spPr/>
      <dgm:t>
        <a:bodyPr/>
        <a:lstStyle/>
        <a:p>
          <a:endParaRPr lang="en-US"/>
        </a:p>
      </dgm:t>
    </dgm:pt>
    <dgm:pt modelId="{24BFAE2F-AD42-DB40-A7FD-EC24A7C3648E}">
      <dgm:prSet custT="1"/>
      <dgm:spPr/>
      <dgm:t>
        <a:bodyPr/>
        <a:lstStyle/>
        <a:p>
          <a:r>
            <a:rPr lang="en-US" sz="1600" dirty="0" smtClean="0"/>
            <a:t>Professional Development</a:t>
          </a:r>
          <a:endParaRPr lang="en-US" sz="1600" dirty="0"/>
        </a:p>
      </dgm:t>
    </dgm:pt>
    <dgm:pt modelId="{81936A9C-A7E8-C943-8862-AD0853150311}" type="parTrans" cxnId="{CBAB09BB-EEE1-6946-8734-FBE5CB883D44}">
      <dgm:prSet/>
      <dgm:spPr/>
      <dgm:t>
        <a:bodyPr/>
        <a:lstStyle/>
        <a:p>
          <a:endParaRPr lang="en-US"/>
        </a:p>
      </dgm:t>
    </dgm:pt>
    <dgm:pt modelId="{5A9DD9DF-816A-2247-9A18-A6B02E70F8DC}" type="sibTrans" cxnId="{CBAB09BB-EEE1-6946-8734-FBE5CB883D44}">
      <dgm:prSet/>
      <dgm:spPr/>
      <dgm:t>
        <a:bodyPr/>
        <a:lstStyle/>
        <a:p>
          <a:endParaRPr lang="en-US"/>
        </a:p>
      </dgm:t>
    </dgm:pt>
    <dgm:pt modelId="{A5A4D9FD-FA8F-0C49-ACE0-C9446EFC865F}">
      <dgm:prSet custT="1"/>
      <dgm:spPr/>
      <dgm:t>
        <a:bodyPr/>
        <a:lstStyle/>
        <a:p>
          <a:r>
            <a:rPr lang="en-US" sz="1700" dirty="0" smtClean="0"/>
            <a:t>Design and Plan</a:t>
          </a:r>
          <a:endParaRPr lang="en-US" sz="1700" dirty="0"/>
        </a:p>
      </dgm:t>
    </dgm:pt>
    <dgm:pt modelId="{3DF46B0F-3F95-A54E-B40A-95D5F3F2E713}" type="parTrans" cxnId="{FE0A8B05-3FCC-3043-A486-35DDCD652DAA}">
      <dgm:prSet/>
      <dgm:spPr/>
      <dgm:t>
        <a:bodyPr/>
        <a:lstStyle/>
        <a:p>
          <a:endParaRPr lang="en-US"/>
        </a:p>
      </dgm:t>
    </dgm:pt>
    <dgm:pt modelId="{69D495BD-2184-7545-AC1D-0828DEB55CCA}" type="sibTrans" cxnId="{FE0A8B05-3FCC-3043-A486-35DDCD652DAA}">
      <dgm:prSet/>
      <dgm:spPr/>
      <dgm:t>
        <a:bodyPr/>
        <a:lstStyle/>
        <a:p>
          <a:endParaRPr lang="en-US"/>
        </a:p>
      </dgm:t>
    </dgm:pt>
    <dgm:pt modelId="{2697808A-D379-1B43-A60E-0F5CADE5B0C9}" type="pres">
      <dgm:prSet presAssocID="{7B878C31-F69D-334F-9EF8-9392F2A01BBE}" presName="cycle" presStyleCnt="0">
        <dgm:presLayoutVars>
          <dgm:dir/>
          <dgm:resizeHandles val="exact"/>
        </dgm:presLayoutVars>
      </dgm:prSet>
      <dgm:spPr/>
      <dgm:t>
        <a:bodyPr/>
        <a:lstStyle/>
        <a:p>
          <a:endParaRPr lang="en-US"/>
        </a:p>
      </dgm:t>
    </dgm:pt>
    <dgm:pt modelId="{8397671E-AD9B-7A4D-AAB9-AD217302519A}" type="pres">
      <dgm:prSet presAssocID="{12CB5D05-F1AB-CF41-BBF3-86B1B24CB2C0}" presName="dummy" presStyleCnt="0"/>
      <dgm:spPr/>
    </dgm:pt>
    <dgm:pt modelId="{A882E1A2-819E-C941-9FE6-EC4FD2C54813}" type="pres">
      <dgm:prSet presAssocID="{12CB5D05-F1AB-CF41-BBF3-86B1B24CB2C0}" presName="node" presStyleLbl="revTx" presStyleIdx="0" presStyleCnt="4">
        <dgm:presLayoutVars>
          <dgm:bulletEnabled val="1"/>
        </dgm:presLayoutVars>
      </dgm:prSet>
      <dgm:spPr/>
      <dgm:t>
        <a:bodyPr/>
        <a:lstStyle/>
        <a:p>
          <a:endParaRPr lang="en-US"/>
        </a:p>
      </dgm:t>
    </dgm:pt>
    <dgm:pt modelId="{46045A3D-53E6-CC40-B5D9-DF57DE8F69C5}" type="pres">
      <dgm:prSet presAssocID="{538DDA90-7230-D240-9A2B-BC62DF074357}" presName="sibTrans" presStyleLbl="node1" presStyleIdx="0" presStyleCnt="4"/>
      <dgm:spPr/>
      <dgm:t>
        <a:bodyPr/>
        <a:lstStyle/>
        <a:p>
          <a:endParaRPr lang="en-US"/>
        </a:p>
      </dgm:t>
    </dgm:pt>
    <dgm:pt modelId="{1DE86C1F-7233-5541-97C6-78EA67E1FB70}" type="pres">
      <dgm:prSet presAssocID="{EA75D0C8-D119-D242-A401-C9BDDBA40938}" presName="dummy" presStyleCnt="0"/>
      <dgm:spPr/>
    </dgm:pt>
    <dgm:pt modelId="{3543D6E7-8119-C347-A08E-06F6DC3C73F8}" type="pres">
      <dgm:prSet presAssocID="{EA75D0C8-D119-D242-A401-C9BDDBA40938}" presName="node" presStyleLbl="revTx" presStyleIdx="1" presStyleCnt="4" custScaleX="124041" custRadScaleRad="104073" custRadScaleInc="-7335">
        <dgm:presLayoutVars>
          <dgm:bulletEnabled val="1"/>
        </dgm:presLayoutVars>
      </dgm:prSet>
      <dgm:spPr/>
      <dgm:t>
        <a:bodyPr/>
        <a:lstStyle/>
        <a:p>
          <a:endParaRPr lang="en-US"/>
        </a:p>
      </dgm:t>
    </dgm:pt>
    <dgm:pt modelId="{49F9814D-0588-3A4F-ADC6-F9595C6C69ED}" type="pres">
      <dgm:prSet presAssocID="{902DD94B-0378-2549-AC17-EDD2E9FA8C0C}" presName="sibTrans" presStyleLbl="node1" presStyleIdx="1" presStyleCnt="4"/>
      <dgm:spPr/>
      <dgm:t>
        <a:bodyPr/>
        <a:lstStyle/>
        <a:p>
          <a:endParaRPr lang="en-US"/>
        </a:p>
      </dgm:t>
    </dgm:pt>
    <dgm:pt modelId="{E92F1EC0-586C-A440-8889-E40991135AAC}" type="pres">
      <dgm:prSet presAssocID="{24BFAE2F-AD42-DB40-A7FD-EC24A7C3648E}" presName="dummy" presStyleCnt="0"/>
      <dgm:spPr/>
    </dgm:pt>
    <dgm:pt modelId="{DEC95FBD-FE13-6546-9047-4505751982A5}" type="pres">
      <dgm:prSet presAssocID="{24BFAE2F-AD42-DB40-A7FD-EC24A7C3648E}" presName="node" presStyleLbl="revTx" presStyleIdx="2" presStyleCnt="4" custScaleX="138186" custRadScaleRad="104073" custRadScaleInc="7335">
        <dgm:presLayoutVars>
          <dgm:bulletEnabled val="1"/>
        </dgm:presLayoutVars>
      </dgm:prSet>
      <dgm:spPr/>
      <dgm:t>
        <a:bodyPr/>
        <a:lstStyle/>
        <a:p>
          <a:endParaRPr lang="en-US"/>
        </a:p>
      </dgm:t>
    </dgm:pt>
    <dgm:pt modelId="{7F9BD1A2-5D40-2142-B67A-6F3A88DDA3EF}" type="pres">
      <dgm:prSet presAssocID="{5A9DD9DF-816A-2247-9A18-A6B02E70F8DC}" presName="sibTrans" presStyleLbl="node1" presStyleIdx="2" presStyleCnt="4"/>
      <dgm:spPr/>
      <dgm:t>
        <a:bodyPr/>
        <a:lstStyle/>
        <a:p>
          <a:endParaRPr lang="en-US"/>
        </a:p>
      </dgm:t>
    </dgm:pt>
    <dgm:pt modelId="{AFB32A9C-B4B3-2243-98C9-1CF48156030F}" type="pres">
      <dgm:prSet presAssocID="{A5A4D9FD-FA8F-0C49-ACE0-C9446EFC865F}" presName="dummy" presStyleCnt="0"/>
      <dgm:spPr/>
    </dgm:pt>
    <dgm:pt modelId="{AC2EE835-85B2-8442-BDC4-065BCBA988FD}" type="pres">
      <dgm:prSet presAssocID="{A5A4D9FD-FA8F-0C49-ACE0-C9446EFC865F}" presName="node" presStyleLbl="revTx" presStyleIdx="3" presStyleCnt="4">
        <dgm:presLayoutVars>
          <dgm:bulletEnabled val="1"/>
        </dgm:presLayoutVars>
      </dgm:prSet>
      <dgm:spPr/>
      <dgm:t>
        <a:bodyPr/>
        <a:lstStyle/>
        <a:p>
          <a:endParaRPr lang="en-US"/>
        </a:p>
      </dgm:t>
    </dgm:pt>
    <dgm:pt modelId="{ABE7FECA-5A1E-A645-91FB-C7210D93EF7E}" type="pres">
      <dgm:prSet presAssocID="{69D495BD-2184-7545-AC1D-0828DEB55CCA}" presName="sibTrans" presStyleLbl="node1" presStyleIdx="3" presStyleCnt="4"/>
      <dgm:spPr/>
      <dgm:t>
        <a:bodyPr/>
        <a:lstStyle/>
        <a:p>
          <a:endParaRPr lang="en-US"/>
        </a:p>
      </dgm:t>
    </dgm:pt>
  </dgm:ptLst>
  <dgm:cxnLst>
    <dgm:cxn modelId="{A5FFCE2A-7DEE-3C4B-A852-1BE873BCF507}" type="presOf" srcId="{7B878C31-F69D-334F-9EF8-9392F2A01BBE}" destId="{2697808A-D379-1B43-A60E-0F5CADE5B0C9}" srcOrd="0" destOrd="0" presId="urn:microsoft.com/office/officeart/2005/8/layout/cycle1"/>
    <dgm:cxn modelId="{8952FBFB-9A08-F642-9DC6-8AB4B6347418}" type="presOf" srcId="{A5A4D9FD-FA8F-0C49-ACE0-C9446EFC865F}" destId="{AC2EE835-85B2-8442-BDC4-065BCBA988FD}" srcOrd="0" destOrd="0" presId="urn:microsoft.com/office/officeart/2005/8/layout/cycle1"/>
    <dgm:cxn modelId="{D8E26812-E0A7-A441-8D24-8DBAFE515175}" type="presOf" srcId="{902DD94B-0378-2549-AC17-EDD2E9FA8C0C}" destId="{49F9814D-0588-3A4F-ADC6-F9595C6C69ED}" srcOrd="0" destOrd="0" presId="urn:microsoft.com/office/officeart/2005/8/layout/cycle1"/>
    <dgm:cxn modelId="{FE0A8B05-3FCC-3043-A486-35DDCD652DAA}" srcId="{7B878C31-F69D-334F-9EF8-9392F2A01BBE}" destId="{A5A4D9FD-FA8F-0C49-ACE0-C9446EFC865F}" srcOrd="3" destOrd="0" parTransId="{3DF46B0F-3F95-A54E-B40A-95D5F3F2E713}" sibTransId="{69D495BD-2184-7545-AC1D-0828DEB55CCA}"/>
    <dgm:cxn modelId="{CBAB09BB-EEE1-6946-8734-FBE5CB883D44}" srcId="{7B878C31-F69D-334F-9EF8-9392F2A01BBE}" destId="{24BFAE2F-AD42-DB40-A7FD-EC24A7C3648E}" srcOrd="2" destOrd="0" parTransId="{81936A9C-A7E8-C943-8862-AD0853150311}" sibTransId="{5A9DD9DF-816A-2247-9A18-A6B02E70F8DC}"/>
    <dgm:cxn modelId="{C3DAC16C-9318-8347-B33C-B027C49BE68D}" srcId="{7B878C31-F69D-334F-9EF8-9392F2A01BBE}" destId="{EA75D0C8-D119-D242-A401-C9BDDBA40938}" srcOrd="1" destOrd="0" parTransId="{8E68FC45-2B6D-114D-940D-529615125EC0}" sibTransId="{902DD94B-0378-2549-AC17-EDD2E9FA8C0C}"/>
    <dgm:cxn modelId="{DE4DF176-DB39-0243-877F-F864041F1514}" type="presOf" srcId="{69D495BD-2184-7545-AC1D-0828DEB55CCA}" destId="{ABE7FECA-5A1E-A645-91FB-C7210D93EF7E}" srcOrd="0" destOrd="0" presId="urn:microsoft.com/office/officeart/2005/8/layout/cycle1"/>
    <dgm:cxn modelId="{F8BB0F7D-13C2-EF46-8A06-9CBA9F120F47}" srcId="{7B878C31-F69D-334F-9EF8-9392F2A01BBE}" destId="{12CB5D05-F1AB-CF41-BBF3-86B1B24CB2C0}" srcOrd="0" destOrd="0" parTransId="{61C65849-4A53-1644-9871-277C35E75520}" sibTransId="{538DDA90-7230-D240-9A2B-BC62DF074357}"/>
    <dgm:cxn modelId="{F5C6F0BA-9005-554D-91ED-FFB5EEB1147C}" type="presOf" srcId="{538DDA90-7230-D240-9A2B-BC62DF074357}" destId="{46045A3D-53E6-CC40-B5D9-DF57DE8F69C5}" srcOrd="0" destOrd="0" presId="urn:microsoft.com/office/officeart/2005/8/layout/cycle1"/>
    <dgm:cxn modelId="{AAE6435F-BA2B-1849-BFDA-7E3C9B4AE17D}" type="presOf" srcId="{12CB5D05-F1AB-CF41-BBF3-86B1B24CB2C0}" destId="{A882E1A2-819E-C941-9FE6-EC4FD2C54813}" srcOrd="0" destOrd="0" presId="urn:microsoft.com/office/officeart/2005/8/layout/cycle1"/>
    <dgm:cxn modelId="{C4C44038-A342-4348-8CCD-1AA0AF3FDAB4}" type="presOf" srcId="{5A9DD9DF-816A-2247-9A18-A6B02E70F8DC}" destId="{7F9BD1A2-5D40-2142-B67A-6F3A88DDA3EF}" srcOrd="0" destOrd="0" presId="urn:microsoft.com/office/officeart/2005/8/layout/cycle1"/>
    <dgm:cxn modelId="{FC4E2BD9-94C1-1248-9A2C-3CE2BEF32CCA}" type="presOf" srcId="{24BFAE2F-AD42-DB40-A7FD-EC24A7C3648E}" destId="{DEC95FBD-FE13-6546-9047-4505751982A5}" srcOrd="0" destOrd="0" presId="urn:microsoft.com/office/officeart/2005/8/layout/cycle1"/>
    <dgm:cxn modelId="{2CE133D0-8DC8-C344-8E8A-0DE77AC7F138}" type="presOf" srcId="{EA75D0C8-D119-D242-A401-C9BDDBA40938}" destId="{3543D6E7-8119-C347-A08E-06F6DC3C73F8}" srcOrd="0" destOrd="0" presId="urn:microsoft.com/office/officeart/2005/8/layout/cycle1"/>
    <dgm:cxn modelId="{9C6AEBE7-2530-BD4A-90A6-1DF6BD1FB5ED}" type="presParOf" srcId="{2697808A-D379-1B43-A60E-0F5CADE5B0C9}" destId="{8397671E-AD9B-7A4D-AAB9-AD217302519A}" srcOrd="0" destOrd="0" presId="urn:microsoft.com/office/officeart/2005/8/layout/cycle1"/>
    <dgm:cxn modelId="{EF494F7D-55D1-3549-83DA-6AA6C708CF2A}" type="presParOf" srcId="{2697808A-D379-1B43-A60E-0F5CADE5B0C9}" destId="{A882E1A2-819E-C941-9FE6-EC4FD2C54813}" srcOrd="1" destOrd="0" presId="urn:microsoft.com/office/officeart/2005/8/layout/cycle1"/>
    <dgm:cxn modelId="{2D23E0A6-C09A-EF45-8900-D1CCBCAB9C70}" type="presParOf" srcId="{2697808A-D379-1B43-A60E-0F5CADE5B0C9}" destId="{46045A3D-53E6-CC40-B5D9-DF57DE8F69C5}" srcOrd="2" destOrd="0" presId="urn:microsoft.com/office/officeart/2005/8/layout/cycle1"/>
    <dgm:cxn modelId="{AC9B6AC3-2C09-BB46-ABAF-3BE0F173CE92}" type="presParOf" srcId="{2697808A-D379-1B43-A60E-0F5CADE5B0C9}" destId="{1DE86C1F-7233-5541-97C6-78EA67E1FB70}" srcOrd="3" destOrd="0" presId="urn:microsoft.com/office/officeart/2005/8/layout/cycle1"/>
    <dgm:cxn modelId="{E78A6BB6-ABA6-3544-8F4C-DDEC93CCCA88}" type="presParOf" srcId="{2697808A-D379-1B43-A60E-0F5CADE5B0C9}" destId="{3543D6E7-8119-C347-A08E-06F6DC3C73F8}" srcOrd="4" destOrd="0" presId="urn:microsoft.com/office/officeart/2005/8/layout/cycle1"/>
    <dgm:cxn modelId="{0C585076-27F8-E147-9460-CEC3801556E3}" type="presParOf" srcId="{2697808A-D379-1B43-A60E-0F5CADE5B0C9}" destId="{49F9814D-0588-3A4F-ADC6-F9595C6C69ED}" srcOrd="5" destOrd="0" presId="urn:microsoft.com/office/officeart/2005/8/layout/cycle1"/>
    <dgm:cxn modelId="{F9D6DDA7-018B-EE48-9964-EEF053F0CBB2}" type="presParOf" srcId="{2697808A-D379-1B43-A60E-0F5CADE5B0C9}" destId="{E92F1EC0-586C-A440-8889-E40991135AAC}" srcOrd="6" destOrd="0" presId="urn:microsoft.com/office/officeart/2005/8/layout/cycle1"/>
    <dgm:cxn modelId="{15E06172-12F1-C943-9880-8E467542B8A9}" type="presParOf" srcId="{2697808A-D379-1B43-A60E-0F5CADE5B0C9}" destId="{DEC95FBD-FE13-6546-9047-4505751982A5}" srcOrd="7" destOrd="0" presId="urn:microsoft.com/office/officeart/2005/8/layout/cycle1"/>
    <dgm:cxn modelId="{A1AF8036-B101-7548-B13B-2D3128AACA1F}" type="presParOf" srcId="{2697808A-D379-1B43-A60E-0F5CADE5B0C9}" destId="{7F9BD1A2-5D40-2142-B67A-6F3A88DDA3EF}" srcOrd="8" destOrd="0" presId="urn:microsoft.com/office/officeart/2005/8/layout/cycle1"/>
    <dgm:cxn modelId="{AF61CF67-81D7-454D-B4C0-E6705B98F86F}" type="presParOf" srcId="{2697808A-D379-1B43-A60E-0F5CADE5B0C9}" destId="{AFB32A9C-B4B3-2243-98C9-1CF48156030F}" srcOrd="9" destOrd="0" presId="urn:microsoft.com/office/officeart/2005/8/layout/cycle1"/>
    <dgm:cxn modelId="{EC8DAB68-6FD0-BC49-9CB8-CE3E0152B36E}" type="presParOf" srcId="{2697808A-D379-1B43-A60E-0F5CADE5B0C9}" destId="{AC2EE835-85B2-8442-BDC4-065BCBA988FD}" srcOrd="10" destOrd="0" presId="urn:microsoft.com/office/officeart/2005/8/layout/cycle1"/>
    <dgm:cxn modelId="{B662386E-7BEB-8D42-AFF3-ADB981BD8F27}" type="presParOf" srcId="{2697808A-D379-1B43-A60E-0F5CADE5B0C9}" destId="{ABE7FECA-5A1E-A645-91FB-C7210D93EF7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78C31-F69D-334F-9EF8-9392F2A01BBE}"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2CB5D05-F1AB-CF41-BBF3-86B1B24CB2C0}">
      <dgm:prSet phldrT="[Text]" custT="1"/>
      <dgm:spPr/>
      <dgm:t>
        <a:bodyPr/>
        <a:lstStyle/>
        <a:p>
          <a:r>
            <a:rPr lang="en-US" sz="1700" dirty="0" smtClean="0"/>
            <a:t>Engage with  students</a:t>
          </a:r>
          <a:endParaRPr lang="en-US" sz="1700" dirty="0"/>
        </a:p>
      </dgm:t>
    </dgm:pt>
    <dgm:pt modelId="{61C65849-4A53-1644-9871-277C35E75520}" type="parTrans" cxnId="{F8BB0F7D-13C2-EF46-8A06-9CBA9F120F47}">
      <dgm:prSet/>
      <dgm:spPr/>
      <dgm:t>
        <a:bodyPr/>
        <a:lstStyle/>
        <a:p>
          <a:endParaRPr lang="en-US"/>
        </a:p>
      </dgm:t>
    </dgm:pt>
    <dgm:pt modelId="{538DDA90-7230-D240-9A2B-BC62DF074357}" type="sibTrans" cxnId="{F8BB0F7D-13C2-EF46-8A06-9CBA9F120F47}">
      <dgm:prSet/>
      <dgm:spPr/>
      <dgm:t>
        <a:bodyPr/>
        <a:lstStyle/>
        <a:p>
          <a:endParaRPr lang="en-US"/>
        </a:p>
      </dgm:t>
    </dgm:pt>
    <dgm:pt modelId="{EA75D0C8-D119-D242-A401-C9BDDBA40938}">
      <dgm:prSet phldrT="[Text]" custT="1"/>
      <dgm:spPr/>
      <dgm:t>
        <a:bodyPr/>
        <a:lstStyle/>
        <a:p>
          <a:r>
            <a:rPr lang="en-US" sz="1700" dirty="0" smtClean="0"/>
            <a:t>Reflection</a:t>
          </a:r>
          <a:endParaRPr lang="en-US" sz="1700" dirty="0"/>
        </a:p>
      </dgm:t>
    </dgm:pt>
    <dgm:pt modelId="{8E68FC45-2B6D-114D-940D-529615125EC0}" type="parTrans" cxnId="{C3DAC16C-9318-8347-B33C-B027C49BE68D}">
      <dgm:prSet/>
      <dgm:spPr/>
      <dgm:t>
        <a:bodyPr/>
        <a:lstStyle/>
        <a:p>
          <a:endParaRPr lang="en-US"/>
        </a:p>
      </dgm:t>
    </dgm:pt>
    <dgm:pt modelId="{902DD94B-0378-2549-AC17-EDD2E9FA8C0C}" type="sibTrans" cxnId="{C3DAC16C-9318-8347-B33C-B027C49BE68D}">
      <dgm:prSet/>
      <dgm:spPr/>
      <dgm:t>
        <a:bodyPr/>
        <a:lstStyle/>
        <a:p>
          <a:endParaRPr lang="en-US"/>
        </a:p>
      </dgm:t>
    </dgm:pt>
    <dgm:pt modelId="{24BFAE2F-AD42-DB40-A7FD-EC24A7C3648E}">
      <dgm:prSet custT="1"/>
      <dgm:spPr/>
      <dgm:t>
        <a:bodyPr/>
        <a:lstStyle/>
        <a:p>
          <a:r>
            <a:rPr lang="en-US" sz="1600" dirty="0" smtClean="0"/>
            <a:t>Professional Development</a:t>
          </a:r>
          <a:endParaRPr lang="en-US" sz="1600" dirty="0"/>
        </a:p>
      </dgm:t>
    </dgm:pt>
    <dgm:pt modelId="{81936A9C-A7E8-C943-8862-AD0853150311}" type="parTrans" cxnId="{CBAB09BB-EEE1-6946-8734-FBE5CB883D44}">
      <dgm:prSet/>
      <dgm:spPr/>
      <dgm:t>
        <a:bodyPr/>
        <a:lstStyle/>
        <a:p>
          <a:endParaRPr lang="en-US"/>
        </a:p>
      </dgm:t>
    </dgm:pt>
    <dgm:pt modelId="{5A9DD9DF-816A-2247-9A18-A6B02E70F8DC}" type="sibTrans" cxnId="{CBAB09BB-EEE1-6946-8734-FBE5CB883D44}">
      <dgm:prSet/>
      <dgm:spPr/>
      <dgm:t>
        <a:bodyPr/>
        <a:lstStyle/>
        <a:p>
          <a:endParaRPr lang="en-US"/>
        </a:p>
      </dgm:t>
    </dgm:pt>
    <dgm:pt modelId="{A5A4D9FD-FA8F-0C49-ACE0-C9446EFC865F}">
      <dgm:prSet custT="1"/>
      <dgm:spPr/>
      <dgm:t>
        <a:bodyPr/>
        <a:lstStyle/>
        <a:p>
          <a:r>
            <a:rPr lang="en-US" sz="1700" dirty="0" smtClean="0"/>
            <a:t>Design and Plan</a:t>
          </a:r>
          <a:endParaRPr lang="en-US" sz="1700" dirty="0"/>
        </a:p>
      </dgm:t>
    </dgm:pt>
    <dgm:pt modelId="{3DF46B0F-3F95-A54E-B40A-95D5F3F2E713}" type="parTrans" cxnId="{FE0A8B05-3FCC-3043-A486-35DDCD652DAA}">
      <dgm:prSet/>
      <dgm:spPr/>
      <dgm:t>
        <a:bodyPr/>
        <a:lstStyle/>
        <a:p>
          <a:endParaRPr lang="en-US"/>
        </a:p>
      </dgm:t>
    </dgm:pt>
    <dgm:pt modelId="{69D495BD-2184-7545-AC1D-0828DEB55CCA}" type="sibTrans" cxnId="{FE0A8B05-3FCC-3043-A486-35DDCD652DAA}">
      <dgm:prSet/>
      <dgm:spPr/>
      <dgm:t>
        <a:bodyPr/>
        <a:lstStyle/>
        <a:p>
          <a:endParaRPr lang="en-US"/>
        </a:p>
      </dgm:t>
    </dgm:pt>
    <dgm:pt modelId="{2697808A-D379-1B43-A60E-0F5CADE5B0C9}" type="pres">
      <dgm:prSet presAssocID="{7B878C31-F69D-334F-9EF8-9392F2A01BBE}" presName="cycle" presStyleCnt="0">
        <dgm:presLayoutVars>
          <dgm:dir/>
          <dgm:resizeHandles val="exact"/>
        </dgm:presLayoutVars>
      </dgm:prSet>
      <dgm:spPr/>
      <dgm:t>
        <a:bodyPr/>
        <a:lstStyle/>
        <a:p>
          <a:endParaRPr lang="en-US"/>
        </a:p>
      </dgm:t>
    </dgm:pt>
    <dgm:pt modelId="{8397671E-AD9B-7A4D-AAB9-AD217302519A}" type="pres">
      <dgm:prSet presAssocID="{12CB5D05-F1AB-CF41-BBF3-86B1B24CB2C0}" presName="dummy" presStyleCnt="0"/>
      <dgm:spPr/>
    </dgm:pt>
    <dgm:pt modelId="{A882E1A2-819E-C941-9FE6-EC4FD2C54813}" type="pres">
      <dgm:prSet presAssocID="{12CB5D05-F1AB-CF41-BBF3-86B1B24CB2C0}" presName="node" presStyleLbl="revTx" presStyleIdx="0" presStyleCnt="4">
        <dgm:presLayoutVars>
          <dgm:bulletEnabled val="1"/>
        </dgm:presLayoutVars>
      </dgm:prSet>
      <dgm:spPr/>
      <dgm:t>
        <a:bodyPr/>
        <a:lstStyle/>
        <a:p>
          <a:endParaRPr lang="en-US"/>
        </a:p>
      </dgm:t>
    </dgm:pt>
    <dgm:pt modelId="{46045A3D-53E6-CC40-B5D9-DF57DE8F69C5}" type="pres">
      <dgm:prSet presAssocID="{538DDA90-7230-D240-9A2B-BC62DF074357}" presName="sibTrans" presStyleLbl="node1" presStyleIdx="0" presStyleCnt="4"/>
      <dgm:spPr/>
      <dgm:t>
        <a:bodyPr/>
        <a:lstStyle/>
        <a:p>
          <a:endParaRPr lang="en-US"/>
        </a:p>
      </dgm:t>
    </dgm:pt>
    <dgm:pt modelId="{1DE86C1F-7233-5541-97C6-78EA67E1FB70}" type="pres">
      <dgm:prSet presAssocID="{EA75D0C8-D119-D242-A401-C9BDDBA40938}" presName="dummy" presStyleCnt="0"/>
      <dgm:spPr/>
    </dgm:pt>
    <dgm:pt modelId="{3543D6E7-8119-C347-A08E-06F6DC3C73F8}" type="pres">
      <dgm:prSet presAssocID="{EA75D0C8-D119-D242-A401-C9BDDBA40938}" presName="node" presStyleLbl="revTx" presStyleIdx="1" presStyleCnt="4" custScaleX="124041" custRadScaleRad="104073" custRadScaleInc="-7335">
        <dgm:presLayoutVars>
          <dgm:bulletEnabled val="1"/>
        </dgm:presLayoutVars>
      </dgm:prSet>
      <dgm:spPr/>
      <dgm:t>
        <a:bodyPr/>
        <a:lstStyle/>
        <a:p>
          <a:endParaRPr lang="en-US"/>
        </a:p>
      </dgm:t>
    </dgm:pt>
    <dgm:pt modelId="{49F9814D-0588-3A4F-ADC6-F9595C6C69ED}" type="pres">
      <dgm:prSet presAssocID="{902DD94B-0378-2549-AC17-EDD2E9FA8C0C}" presName="sibTrans" presStyleLbl="node1" presStyleIdx="1" presStyleCnt="4"/>
      <dgm:spPr/>
      <dgm:t>
        <a:bodyPr/>
        <a:lstStyle/>
        <a:p>
          <a:endParaRPr lang="en-US"/>
        </a:p>
      </dgm:t>
    </dgm:pt>
    <dgm:pt modelId="{E92F1EC0-586C-A440-8889-E40991135AAC}" type="pres">
      <dgm:prSet presAssocID="{24BFAE2F-AD42-DB40-A7FD-EC24A7C3648E}" presName="dummy" presStyleCnt="0"/>
      <dgm:spPr/>
    </dgm:pt>
    <dgm:pt modelId="{DEC95FBD-FE13-6546-9047-4505751982A5}" type="pres">
      <dgm:prSet presAssocID="{24BFAE2F-AD42-DB40-A7FD-EC24A7C3648E}" presName="node" presStyleLbl="revTx" presStyleIdx="2" presStyleCnt="4" custScaleX="138186" custRadScaleRad="104073" custRadScaleInc="7335">
        <dgm:presLayoutVars>
          <dgm:bulletEnabled val="1"/>
        </dgm:presLayoutVars>
      </dgm:prSet>
      <dgm:spPr/>
      <dgm:t>
        <a:bodyPr/>
        <a:lstStyle/>
        <a:p>
          <a:endParaRPr lang="en-US"/>
        </a:p>
      </dgm:t>
    </dgm:pt>
    <dgm:pt modelId="{7F9BD1A2-5D40-2142-B67A-6F3A88DDA3EF}" type="pres">
      <dgm:prSet presAssocID="{5A9DD9DF-816A-2247-9A18-A6B02E70F8DC}" presName="sibTrans" presStyleLbl="node1" presStyleIdx="2" presStyleCnt="4"/>
      <dgm:spPr/>
      <dgm:t>
        <a:bodyPr/>
        <a:lstStyle/>
        <a:p>
          <a:endParaRPr lang="en-US"/>
        </a:p>
      </dgm:t>
    </dgm:pt>
    <dgm:pt modelId="{AFB32A9C-B4B3-2243-98C9-1CF48156030F}" type="pres">
      <dgm:prSet presAssocID="{A5A4D9FD-FA8F-0C49-ACE0-C9446EFC865F}" presName="dummy" presStyleCnt="0"/>
      <dgm:spPr/>
    </dgm:pt>
    <dgm:pt modelId="{AC2EE835-85B2-8442-BDC4-065BCBA988FD}" type="pres">
      <dgm:prSet presAssocID="{A5A4D9FD-FA8F-0C49-ACE0-C9446EFC865F}" presName="node" presStyleLbl="revTx" presStyleIdx="3" presStyleCnt="4">
        <dgm:presLayoutVars>
          <dgm:bulletEnabled val="1"/>
        </dgm:presLayoutVars>
      </dgm:prSet>
      <dgm:spPr/>
      <dgm:t>
        <a:bodyPr/>
        <a:lstStyle/>
        <a:p>
          <a:endParaRPr lang="en-US"/>
        </a:p>
      </dgm:t>
    </dgm:pt>
    <dgm:pt modelId="{ABE7FECA-5A1E-A645-91FB-C7210D93EF7E}" type="pres">
      <dgm:prSet presAssocID="{69D495BD-2184-7545-AC1D-0828DEB55CCA}" presName="sibTrans" presStyleLbl="node1" presStyleIdx="3" presStyleCnt="4"/>
      <dgm:spPr/>
      <dgm:t>
        <a:bodyPr/>
        <a:lstStyle/>
        <a:p>
          <a:endParaRPr lang="en-US"/>
        </a:p>
      </dgm:t>
    </dgm:pt>
  </dgm:ptLst>
  <dgm:cxnLst>
    <dgm:cxn modelId="{CBAB09BB-EEE1-6946-8734-FBE5CB883D44}" srcId="{7B878C31-F69D-334F-9EF8-9392F2A01BBE}" destId="{24BFAE2F-AD42-DB40-A7FD-EC24A7C3648E}" srcOrd="2" destOrd="0" parTransId="{81936A9C-A7E8-C943-8862-AD0853150311}" sibTransId="{5A9DD9DF-816A-2247-9A18-A6B02E70F8DC}"/>
    <dgm:cxn modelId="{8E3ACCF5-3E8F-5240-BBC1-946F4EA09620}" type="presOf" srcId="{24BFAE2F-AD42-DB40-A7FD-EC24A7C3648E}" destId="{DEC95FBD-FE13-6546-9047-4505751982A5}" srcOrd="0" destOrd="0" presId="urn:microsoft.com/office/officeart/2005/8/layout/cycle1"/>
    <dgm:cxn modelId="{FE0A8B05-3FCC-3043-A486-35DDCD652DAA}" srcId="{7B878C31-F69D-334F-9EF8-9392F2A01BBE}" destId="{A5A4D9FD-FA8F-0C49-ACE0-C9446EFC865F}" srcOrd="3" destOrd="0" parTransId="{3DF46B0F-3F95-A54E-B40A-95D5F3F2E713}" sibTransId="{69D495BD-2184-7545-AC1D-0828DEB55CCA}"/>
    <dgm:cxn modelId="{F8BB0F7D-13C2-EF46-8A06-9CBA9F120F47}" srcId="{7B878C31-F69D-334F-9EF8-9392F2A01BBE}" destId="{12CB5D05-F1AB-CF41-BBF3-86B1B24CB2C0}" srcOrd="0" destOrd="0" parTransId="{61C65849-4A53-1644-9871-277C35E75520}" sibTransId="{538DDA90-7230-D240-9A2B-BC62DF074357}"/>
    <dgm:cxn modelId="{0A70A9A4-0C54-B847-9EFC-A9044EEA4A64}" type="presOf" srcId="{902DD94B-0378-2549-AC17-EDD2E9FA8C0C}" destId="{49F9814D-0588-3A4F-ADC6-F9595C6C69ED}" srcOrd="0" destOrd="0" presId="urn:microsoft.com/office/officeart/2005/8/layout/cycle1"/>
    <dgm:cxn modelId="{C3DAC16C-9318-8347-B33C-B027C49BE68D}" srcId="{7B878C31-F69D-334F-9EF8-9392F2A01BBE}" destId="{EA75D0C8-D119-D242-A401-C9BDDBA40938}" srcOrd="1" destOrd="0" parTransId="{8E68FC45-2B6D-114D-940D-529615125EC0}" sibTransId="{902DD94B-0378-2549-AC17-EDD2E9FA8C0C}"/>
    <dgm:cxn modelId="{8047B560-BE07-874C-A734-30016AFAC3A2}" type="presOf" srcId="{EA75D0C8-D119-D242-A401-C9BDDBA40938}" destId="{3543D6E7-8119-C347-A08E-06F6DC3C73F8}" srcOrd="0" destOrd="0" presId="urn:microsoft.com/office/officeart/2005/8/layout/cycle1"/>
    <dgm:cxn modelId="{70E0536C-32B7-4B40-8CC3-033B75F2A77F}" type="presOf" srcId="{A5A4D9FD-FA8F-0C49-ACE0-C9446EFC865F}" destId="{AC2EE835-85B2-8442-BDC4-065BCBA988FD}" srcOrd="0" destOrd="0" presId="urn:microsoft.com/office/officeart/2005/8/layout/cycle1"/>
    <dgm:cxn modelId="{7372BCE1-D8E2-DA4F-AABF-079F9176E26E}" type="presOf" srcId="{7B878C31-F69D-334F-9EF8-9392F2A01BBE}" destId="{2697808A-D379-1B43-A60E-0F5CADE5B0C9}" srcOrd="0" destOrd="0" presId="urn:microsoft.com/office/officeart/2005/8/layout/cycle1"/>
    <dgm:cxn modelId="{74CC22D3-4952-6741-864D-A6F522D0C8EB}" type="presOf" srcId="{538DDA90-7230-D240-9A2B-BC62DF074357}" destId="{46045A3D-53E6-CC40-B5D9-DF57DE8F69C5}" srcOrd="0" destOrd="0" presId="urn:microsoft.com/office/officeart/2005/8/layout/cycle1"/>
    <dgm:cxn modelId="{91FF03B9-7FD5-994A-A67B-B49A8CCFC935}" type="presOf" srcId="{69D495BD-2184-7545-AC1D-0828DEB55CCA}" destId="{ABE7FECA-5A1E-A645-91FB-C7210D93EF7E}" srcOrd="0" destOrd="0" presId="urn:microsoft.com/office/officeart/2005/8/layout/cycle1"/>
    <dgm:cxn modelId="{38223D00-BD01-D94A-99A7-35ED3818F607}" type="presOf" srcId="{5A9DD9DF-816A-2247-9A18-A6B02E70F8DC}" destId="{7F9BD1A2-5D40-2142-B67A-6F3A88DDA3EF}" srcOrd="0" destOrd="0" presId="urn:microsoft.com/office/officeart/2005/8/layout/cycle1"/>
    <dgm:cxn modelId="{0DC6ABD4-2561-BC49-9843-F09D40D625EB}" type="presOf" srcId="{12CB5D05-F1AB-CF41-BBF3-86B1B24CB2C0}" destId="{A882E1A2-819E-C941-9FE6-EC4FD2C54813}" srcOrd="0" destOrd="0" presId="urn:microsoft.com/office/officeart/2005/8/layout/cycle1"/>
    <dgm:cxn modelId="{F3B7ED86-0983-1640-A22C-D9945D5FDF4C}" type="presParOf" srcId="{2697808A-D379-1B43-A60E-0F5CADE5B0C9}" destId="{8397671E-AD9B-7A4D-AAB9-AD217302519A}" srcOrd="0" destOrd="0" presId="urn:microsoft.com/office/officeart/2005/8/layout/cycle1"/>
    <dgm:cxn modelId="{05E5A2C9-5A02-8941-BB5B-FADB9C21F815}" type="presParOf" srcId="{2697808A-D379-1B43-A60E-0F5CADE5B0C9}" destId="{A882E1A2-819E-C941-9FE6-EC4FD2C54813}" srcOrd="1" destOrd="0" presId="urn:microsoft.com/office/officeart/2005/8/layout/cycle1"/>
    <dgm:cxn modelId="{8EB28BFE-FB62-724E-B486-5E0983374823}" type="presParOf" srcId="{2697808A-D379-1B43-A60E-0F5CADE5B0C9}" destId="{46045A3D-53E6-CC40-B5D9-DF57DE8F69C5}" srcOrd="2" destOrd="0" presId="urn:microsoft.com/office/officeart/2005/8/layout/cycle1"/>
    <dgm:cxn modelId="{0F00261C-1814-B940-B49E-87AE7F2ECD01}" type="presParOf" srcId="{2697808A-D379-1B43-A60E-0F5CADE5B0C9}" destId="{1DE86C1F-7233-5541-97C6-78EA67E1FB70}" srcOrd="3" destOrd="0" presId="urn:microsoft.com/office/officeart/2005/8/layout/cycle1"/>
    <dgm:cxn modelId="{1655E8D1-4516-B547-811F-BA717EED3E8A}" type="presParOf" srcId="{2697808A-D379-1B43-A60E-0F5CADE5B0C9}" destId="{3543D6E7-8119-C347-A08E-06F6DC3C73F8}" srcOrd="4" destOrd="0" presId="urn:microsoft.com/office/officeart/2005/8/layout/cycle1"/>
    <dgm:cxn modelId="{B3A1910B-49D3-0E44-95D0-653296075FB1}" type="presParOf" srcId="{2697808A-D379-1B43-A60E-0F5CADE5B0C9}" destId="{49F9814D-0588-3A4F-ADC6-F9595C6C69ED}" srcOrd="5" destOrd="0" presId="urn:microsoft.com/office/officeart/2005/8/layout/cycle1"/>
    <dgm:cxn modelId="{9826B573-6E8D-6E40-97BA-48A7CDD51188}" type="presParOf" srcId="{2697808A-D379-1B43-A60E-0F5CADE5B0C9}" destId="{E92F1EC0-586C-A440-8889-E40991135AAC}" srcOrd="6" destOrd="0" presId="urn:microsoft.com/office/officeart/2005/8/layout/cycle1"/>
    <dgm:cxn modelId="{CBFED697-5D67-684B-912D-16C3F9D59239}" type="presParOf" srcId="{2697808A-D379-1B43-A60E-0F5CADE5B0C9}" destId="{DEC95FBD-FE13-6546-9047-4505751982A5}" srcOrd="7" destOrd="0" presId="urn:microsoft.com/office/officeart/2005/8/layout/cycle1"/>
    <dgm:cxn modelId="{119837F8-9473-334B-964D-A7E94FAC4477}" type="presParOf" srcId="{2697808A-D379-1B43-A60E-0F5CADE5B0C9}" destId="{7F9BD1A2-5D40-2142-B67A-6F3A88DDA3EF}" srcOrd="8" destOrd="0" presId="urn:microsoft.com/office/officeart/2005/8/layout/cycle1"/>
    <dgm:cxn modelId="{378E5801-0F3C-0F4B-A6D1-ED51F436D5F5}" type="presParOf" srcId="{2697808A-D379-1B43-A60E-0F5CADE5B0C9}" destId="{AFB32A9C-B4B3-2243-98C9-1CF48156030F}" srcOrd="9" destOrd="0" presId="urn:microsoft.com/office/officeart/2005/8/layout/cycle1"/>
    <dgm:cxn modelId="{9DA69682-DDDB-0A48-BE78-6F1B8B6E90F8}" type="presParOf" srcId="{2697808A-D379-1B43-A60E-0F5CADE5B0C9}" destId="{AC2EE835-85B2-8442-BDC4-065BCBA988FD}" srcOrd="10" destOrd="0" presId="urn:microsoft.com/office/officeart/2005/8/layout/cycle1"/>
    <dgm:cxn modelId="{D1134828-2CE7-1D47-B9CA-8F363A30A792}" type="presParOf" srcId="{2697808A-D379-1B43-A60E-0F5CADE5B0C9}" destId="{ABE7FECA-5A1E-A645-91FB-C7210D93EF7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E1A2-819E-C941-9FE6-EC4FD2C54813}">
      <dsp:nvSpPr>
        <dsp:cNvPr id="0" name=""/>
        <dsp:cNvSpPr/>
      </dsp:nvSpPr>
      <dsp:spPr>
        <a:xfrm>
          <a:off x="2143368" y="56298"/>
          <a:ext cx="891651"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Engage with  students</a:t>
          </a:r>
          <a:endParaRPr lang="en-US" sz="1700" kern="1200" dirty="0"/>
        </a:p>
      </dsp:txBody>
      <dsp:txXfrm>
        <a:off x="2143368" y="56298"/>
        <a:ext cx="891651" cy="891651"/>
      </dsp:txXfrm>
    </dsp:sp>
    <dsp:sp modelId="{46045A3D-53E6-CC40-B5D9-DF57DE8F69C5}">
      <dsp:nvSpPr>
        <dsp:cNvPr id="0" name=""/>
        <dsp:cNvSpPr/>
      </dsp:nvSpPr>
      <dsp:spPr>
        <a:xfrm>
          <a:off x="599537" y="74961"/>
          <a:ext cx="2517198" cy="2517198"/>
        </a:xfrm>
        <a:prstGeom prst="circularArrow">
          <a:avLst>
            <a:gd name="adj1" fmla="val 6907"/>
            <a:gd name="adj2" fmla="val 465773"/>
            <a:gd name="adj3" fmla="val 299508"/>
            <a:gd name="adj4" fmla="val 20332869"/>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43D6E7-8119-C347-A08E-06F6DC3C73F8}">
      <dsp:nvSpPr>
        <dsp:cNvPr id="0" name=""/>
        <dsp:cNvSpPr/>
      </dsp:nvSpPr>
      <dsp:spPr>
        <a:xfrm>
          <a:off x="2096670" y="1569845"/>
          <a:ext cx="1106013"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Reflection</a:t>
          </a:r>
          <a:endParaRPr lang="en-US" sz="1700" kern="1200" dirty="0"/>
        </a:p>
      </dsp:txBody>
      <dsp:txXfrm>
        <a:off x="2096670" y="1569845"/>
        <a:ext cx="1106013" cy="891651"/>
      </dsp:txXfrm>
    </dsp:sp>
    <dsp:sp modelId="{49F9814D-0588-3A4F-ADC6-F9595C6C69ED}">
      <dsp:nvSpPr>
        <dsp:cNvPr id="0" name=""/>
        <dsp:cNvSpPr/>
      </dsp:nvSpPr>
      <dsp:spPr>
        <a:xfrm>
          <a:off x="575113" y="44895"/>
          <a:ext cx="2517198" cy="2517198"/>
        </a:xfrm>
        <a:prstGeom prst="circularArrow">
          <a:avLst>
            <a:gd name="adj1" fmla="val 6907"/>
            <a:gd name="adj2" fmla="val 465773"/>
            <a:gd name="adj3" fmla="val 5588559"/>
            <a:gd name="adj4" fmla="val 4546607"/>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C95FBD-FE13-6546-9047-4505751982A5}">
      <dsp:nvSpPr>
        <dsp:cNvPr id="0" name=""/>
        <dsp:cNvSpPr/>
      </dsp:nvSpPr>
      <dsp:spPr>
        <a:xfrm>
          <a:off x="399096" y="1569845"/>
          <a:ext cx="1232138"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Professional Development</a:t>
          </a:r>
          <a:endParaRPr lang="en-US" sz="1600" kern="1200" dirty="0"/>
        </a:p>
      </dsp:txBody>
      <dsp:txXfrm>
        <a:off x="399096" y="1569845"/>
        <a:ext cx="1232138" cy="891651"/>
      </dsp:txXfrm>
    </dsp:sp>
    <dsp:sp modelId="{7F9BD1A2-5D40-2142-B67A-6F3A88DDA3EF}">
      <dsp:nvSpPr>
        <dsp:cNvPr id="0" name=""/>
        <dsp:cNvSpPr/>
      </dsp:nvSpPr>
      <dsp:spPr>
        <a:xfrm>
          <a:off x="548106" y="74961"/>
          <a:ext cx="2517198" cy="2517198"/>
        </a:xfrm>
        <a:prstGeom prst="circularArrow">
          <a:avLst>
            <a:gd name="adj1" fmla="val 6907"/>
            <a:gd name="adj2" fmla="val 465773"/>
            <a:gd name="adj3" fmla="val 11601358"/>
            <a:gd name="adj4" fmla="val 10034719"/>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EE835-85B2-8442-BDC4-065BCBA988FD}">
      <dsp:nvSpPr>
        <dsp:cNvPr id="0" name=""/>
        <dsp:cNvSpPr/>
      </dsp:nvSpPr>
      <dsp:spPr>
        <a:xfrm>
          <a:off x="629823" y="56298"/>
          <a:ext cx="891651"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Design and Plan</a:t>
          </a:r>
          <a:endParaRPr lang="en-US" sz="1700" kern="1200" dirty="0"/>
        </a:p>
      </dsp:txBody>
      <dsp:txXfrm>
        <a:off x="629823" y="56298"/>
        <a:ext cx="891651" cy="891651"/>
      </dsp:txXfrm>
    </dsp:sp>
    <dsp:sp modelId="{ABE7FECA-5A1E-A645-91FB-C7210D93EF7E}">
      <dsp:nvSpPr>
        <dsp:cNvPr id="0" name=""/>
        <dsp:cNvSpPr/>
      </dsp:nvSpPr>
      <dsp:spPr>
        <a:xfrm>
          <a:off x="573822" y="297"/>
          <a:ext cx="2517198" cy="2517198"/>
        </a:xfrm>
        <a:prstGeom prst="circularArrow">
          <a:avLst>
            <a:gd name="adj1" fmla="val 6907"/>
            <a:gd name="adj2" fmla="val 465773"/>
            <a:gd name="adj3" fmla="val 16747643"/>
            <a:gd name="adj4" fmla="val 15186584"/>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E1A2-819E-C941-9FE6-EC4FD2C54813}">
      <dsp:nvSpPr>
        <dsp:cNvPr id="0" name=""/>
        <dsp:cNvSpPr/>
      </dsp:nvSpPr>
      <dsp:spPr>
        <a:xfrm>
          <a:off x="2143368" y="56298"/>
          <a:ext cx="891651"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Engage with  students</a:t>
          </a:r>
          <a:endParaRPr lang="en-US" sz="1700" kern="1200" dirty="0"/>
        </a:p>
      </dsp:txBody>
      <dsp:txXfrm>
        <a:off x="2143368" y="56298"/>
        <a:ext cx="891651" cy="891651"/>
      </dsp:txXfrm>
    </dsp:sp>
    <dsp:sp modelId="{46045A3D-53E6-CC40-B5D9-DF57DE8F69C5}">
      <dsp:nvSpPr>
        <dsp:cNvPr id="0" name=""/>
        <dsp:cNvSpPr/>
      </dsp:nvSpPr>
      <dsp:spPr>
        <a:xfrm>
          <a:off x="599537" y="74961"/>
          <a:ext cx="2517198" cy="2517198"/>
        </a:xfrm>
        <a:prstGeom prst="circularArrow">
          <a:avLst>
            <a:gd name="adj1" fmla="val 6907"/>
            <a:gd name="adj2" fmla="val 465773"/>
            <a:gd name="adj3" fmla="val 299508"/>
            <a:gd name="adj4" fmla="val 20332869"/>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43D6E7-8119-C347-A08E-06F6DC3C73F8}">
      <dsp:nvSpPr>
        <dsp:cNvPr id="0" name=""/>
        <dsp:cNvSpPr/>
      </dsp:nvSpPr>
      <dsp:spPr>
        <a:xfrm>
          <a:off x="2096670" y="1569845"/>
          <a:ext cx="1106013"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Reflection</a:t>
          </a:r>
          <a:endParaRPr lang="en-US" sz="1700" kern="1200" dirty="0"/>
        </a:p>
      </dsp:txBody>
      <dsp:txXfrm>
        <a:off x="2096670" y="1569845"/>
        <a:ext cx="1106013" cy="891651"/>
      </dsp:txXfrm>
    </dsp:sp>
    <dsp:sp modelId="{49F9814D-0588-3A4F-ADC6-F9595C6C69ED}">
      <dsp:nvSpPr>
        <dsp:cNvPr id="0" name=""/>
        <dsp:cNvSpPr/>
      </dsp:nvSpPr>
      <dsp:spPr>
        <a:xfrm>
          <a:off x="575113" y="44895"/>
          <a:ext cx="2517198" cy="2517198"/>
        </a:xfrm>
        <a:prstGeom prst="circularArrow">
          <a:avLst>
            <a:gd name="adj1" fmla="val 6907"/>
            <a:gd name="adj2" fmla="val 465773"/>
            <a:gd name="adj3" fmla="val 5588559"/>
            <a:gd name="adj4" fmla="val 4546607"/>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C95FBD-FE13-6546-9047-4505751982A5}">
      <dsp:nvSpPr>
        <dsp:cNvPr id="0" name=""/>
        <dsp:cNvSpPr/>
      </dsp:nvSpPr>
      <dsp:spPr>
        <a:xfrm>
          <a:off x="399096" y="1569845"/>
          <a:ext cx="1232138"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Professional Development</a:t>
          </a:r>
          <a:endParaRPr lang="en-US" sz="1600" kern="1200" dirty="0"/>
        </a:p>
      </dsp:txBody>
      <dsp:txXfrm>
        <a:off x="399096" y="1569845"/>
        <a:ext cx="1232138" cy="891651"/>
      </dsp:txXfrm>
    </dsp:sp>
    <dsp:sp modelId="{7F9BD1A2-5D40-2142-B67A-6F3A88DDA3EF}">
      <dsp:nvSpPr>
        <dsp:cNvPr id="0" name=""/>
        <dsp:cNvSpPr/>
      </dsp:nvSpPr>
      <dsp:spPr>
        <a:xfrm>
          <a:off x="548106" y="74961"/>
          <a:ext cx="2517198" cy="2517198"/>
        </a:xfrm>
        <a:prstGeom prst="circularArrow">
          <a:avLst>
            <a:gd name="adj1" fmla="val 6907"/>
            <a:gd name="adj2" fmla="val 465773"/>
            <a:gd name="adj3" fmla="val 11601358"/>
            <a:gd name="adj4" fmla="val 10034719"/>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EE835-85B2-8442-BDC4-065BCBA988FD}">
      <dsp:nvSpPr>
        <dsp:cNvPr id="0" name=""/>
        <dsp:cNvSpPr/>
      </dsp:nvSpPr>
      <dsp:spPr>
        <a:xfrm>
          <a:off x="629823" y="56298"/>
          <a:ext cx="891651" cy="89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Design and Plan</a:t>
          </a:r>
          <a:endParaRPr lang="en-US" sz="1700" kern="1200" dirty="0"/>
        </a:p>
      </dsp:txBody>
      <dsp:txXfrm>
        <a:off x="629823" y="56298"/>
        <a:ext cx="891651" cy="891651"/>
      </dsp:txXfrm>
    </dsp:sp>
    <dsp:sp modelId="{ABE7FECA-5A1E-A645-91FB-C7210D93EF7E}">
      <dsp:nvSpPr>
        <dsp:cNvPr id="0" name=""/>
        <dsp:cNvSpPr/>
      </dsp:nvSpPr>
      <dsp:spPr>
        <a:xfrm>
          <a:off x="573822" y="297"/>
          <a:ext cx="2517198" cy="2517198"/>
        </a:xfrm>
        <a:prstGeom prst="circularArrow">
          <a:avLst>
            <a:gd name="adj1" fmla="val 6907"/>
            <a:gd name="adj2" fmla="val 465773"/>
            <a:gd name="adj3" fmla="val 16747643"/>
            <a:gd name="adj4" fmla="val 15186584"/>
            <a:gd name="adj5" fmla="val 8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18435"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AU"/>
          </a:p>
        </p:txBody>
      </p:sp>
      <p:sp>
        <p:nvSpPr>
          <p:cNvPr id="184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1843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2BEB650E-FCE4-1840-8643-19E4DDC06BA0}" type="slidenum">
              <a:rPr lang="en-AU"/>
              <a:pPr>
                <a:defRPr/>
              </a:pPr>
              <a:t>‹#›</a:t>
            </a:fld>
            <a:endParaRPr lang="en-AU"/>
          </a:p>
        </p:txBody>
      </p:sp>
    </p:spTree>
    <p:extLst>
      <p:ext uri="{BB962C8B-B14F-4D97-AF65-F5344CB8AC3E}">
        <p14:creationId xmlns:p14="http://schemas.microsoft.com/office/powerpoint/2010/main" val="327804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1945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AU"/>
          </a:p>
        </p:txBody>
      </p:sp>
      <p:sp>
        <p:nvSpPr>
          <p:cNvPr id="3891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6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946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1946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608D3124-C003-6D45-9959-11311D6FA385}" type="slidenum">
              <a:rPr lang="en-AU"/>
              <a:pPr>
                <a:defRPr/>
              </a:pPr>
              <a:t>‹#›</a:t>
            </a:fld>
            <a:endParaRPr lang="en-AU"/>
          </a:p>
        </p:txBody>
      </p:sp>
    </p:spTree>
    <p:extLst>
      <p:ext uri="{BB962C8B-B14F-4D97-AF65-F5344CB8AC3E}">
        <p14:creationId xmlns:p14="http://schemas.microsoft.com/office/powerpoint/2010/main" val="3975654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917575" y="744538"/>
            <a:ext cx="4962525" cy="3722687"/>
          </a:xfrm>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 name="Slide Number Placeholder 3"/>
          <p:cNvSpPr>
            <a:spLocks noGrp="1"/>
          </p:cNvSpPr>
          <p:nvPr>
            <p:ph type="sldNum" sz="quarter" idx="5"/>
          </p:nvPr>
        </p:nvSpPr>
        <p:spPr/>
        <p:txBody>
          <a:bodyPr/>
          <a:lstStyle/>
          <a:p>
            <a:pPr>
              <a:defRPr/>
            </a:pPr>
            <a:fld id="{968E5D93-D425-D146-81DD-FF58EB05AA38}" type="slidenum">
              <a:rPr lang="en-US">
                <a:solidFill>
                  <a:prstClr val="black"/>
                </a:solidFill>
                <a:latin typeface="Calibri"/>
              </a:rPr>
              <a:pPr>
                <a:defRPr/>
              </a:pPr>
              <a:t>15</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xfrm>
            <a:off x="917575" y="744538"/>
            <a:ext cx="4962525" cy="3722687"/>
          </a:xfrm>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 name="Slide Number Placeholder 3"/>
          <p:cNvSpPr>
            <a:spLocks noGrp="1"/>
          </p:cNvSpPr>
          <p:nvPr>
            <p:ph type="sldNum" sz="quarter" idx="5"/>
          </p:nvPr>
        </p:nvSpPr>
        <p:spPr/>
        <p:txBody>
          <a:bodyPr/>
          <a:lstStyle/>
          <a:p>
            <a:pPr>
              <a:defRPr/>
            </a:pPr>
            <a:fld id="{968E5D93-D425-D146-81DD-FF58EB05AA38}" type="slidenum">
              <a:rPr lang="en-US">
                <a:solidFill>
                  <a:prstClr val="black"/>
                </a:solidFill>
                <a:latin typeface="Calibri"/>
              </a:rPr>
              <a:pPr>
                <a:defRPr/>
              </a:pPr>
              <a:t>34</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B4F0040B-CA50-1444-8DAA-1690CBCF1949}" type="datetime1">
              <a:rPr lang="en-AU"/>
              <a:pPr>
                <a:defRPr/>
              </a:pPr>
              <a:t>16/1/18</a:t>
            </a:fld>
            <a:endParaRPr lang="en-AU"/>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B1877D0-7C54-E347-812F-68A35E96BD19}" type="slidenum">
              <a:rPr lang="en-AU"/>
              <a:pPr>
                <a:defRPr/>
              </a:pPr>
              <a:t>‹#›</a:t>
            </a:fld>
            <a:endParaRPr lang="en-AU"/>
          </a:p>
        </p:txBody>
      </p:sp>
    </p:spTree>
    <p:extLst>
      <p:ext uri="{BB962C8B-B14F-4D97-AF65-F5344CB8AC3E}">
        <p14:creationId xmlns:p14="http://schemas.microsoft.com/office/powerpoint/2010/main" val="70311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E243C8C-2989-F04D-9B6E-F1B4F17A5509}" type="datetime1">
              <a:rPr lang="en-AU"/>
              <a:pPr>
                <a:defRPr/>
              </a:pPr>
              <a:t>16/1/18</a:t>
            </a:fld>
            <a:endParaRPr lang="en-AU"/>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468C6BF-EC45-0240-8975-C4225FBB77B7}" type="slidenum">
              <a:rPr lang="en-AU"/>
              <a:pPr>
                <a:defRPr/>
              </a:pPr>
              <a:t>‹#›</a:t>
            </a:fld>
            <a:endParaRPr lang="en-AU"/>
          </a:p>
        </p:txBody>
      </p:sp>
    </p:spTree>
    <p:extLst>
      <p:ext uri="{BB962C8B-B14F-4D97-AF65-F5344CB8AC3E}">
        <p14:creationId xmlns:p14="http://schemas.microsoft.com/office/powerpoint/2010/main" val="318509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152400"/>
            <a:ext cx="190500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95400" y="152400"/>
            <a:ext cx="5562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F06CD9B-54D8-2046-8905-0D4C345A1E04}" type="datetime1">
              <a:rPr lang="en-AU"/>
              <a:pPr>
                <a:defRPr/>
              </a:pPr>
              <a:t>16/1/18</a:t>
            </a:fld>
            <a:endParaRPr lang="en-AU"/>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06997DD-F8F7-0543-BE5A-78A95F8AF695}" type="slidenum">
              <a:rPr lang="en-AU"/>
              <a:pPr>
                <a:defRPr/>
              </a:pPr>
              <a:t>‹#›</a:t>
            </a:fld>
            <a:endParaRPr lang="en-AU"/>
          </a:p>
        </p:txBody>
      </p:sp>
    </p:spTree>
    <p:extLst>
      <p:ext uri="{BB962C8B-B14F-4D97-AF65-F5344CB8AC3E}">
        <p14:creationId xmlns:p14="http://schemas.microsoft.com/office/powerpoint/2010/main" val="236386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643CA1-C43F-0E4E-9855-FD0B92FDEB89}" type="datetime1">
              <a:rPr lang="en-AU"/>
              <a:pPr>
                <a:defRPr/>
              </a:pPr>
              <a:t>16/1/18</a:t>
            </a:fld>
            <a:endParaRPr lang="en-AU"/>
          </a:p>
        </p:txBody>
      </p:sp>
      <p:sp>
        <p:nvSpPr>
          <p:cNvPr id="5"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7693C0D-5E8B-7447-8801-AEF849118958}" type="slidenum">
              <a:rPr lang="en-AU"/>
              <a:pPr>
                <a:defRPr/>
              </a:pPr>
              <a:t>‹#›</a:t>
            </a:fld>
            <a:endParaRPr lang="en-AU"/>
          </a:p>
        </p:txBody>
      </p:sp>
    </p:spTree>
    <p:extLst>
      <p:ext uri="{BB962C8B-B14F-4D97-AF65-F5344CB8AC3E}">
        <p14:creationId xmlns:p14="http://schemas.microsoft.com/office/powerpoint/2010/main" val="423934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CB7672-144F-A247-A4A4-2B3321B0DB58}" type="datetime1">
              <a:rPr lang="en-AU"/>
              <a:pPr>
                <a:defRPr/>
              </a:pPr>
              <a:t>16/1/18</a:t>
            </a:fld>
            <a:endParaRPr lang="en-AU"/>
          </a:p>
        </p:txBody>
      </p:sp>
      <p:sp>
        <p:nvSpPr>
          <p:cNvPr id="5"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F61C007-1090-4E4B-A911-0BB8F5480553}" type="slidenum">
              <a:rPr lang="en-AU"/>
              <a:pPr>
                <a:defRPr/>
              </a:pPr>
              <a:t>‹#›</a:t>
            </a:fld>
            <a:endParaRPr lang="en-AU"/>
          </a:p>
        </p:txBody>
      </p:sp>
    </p:spTree>
    <p:extLst>
      <p:ext uri="{BB962C8B-B14F-4D97-AF65-F5344CB8AC3E}">
        <p14:creationId xmlns:p14="http://schemas.microsoft.com/office/powerpoint/2010/main" val="266839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C55DAC8-C0FC-4C4A-9EA1-C8C126AC3CCA}" type="datetime1">
              <a:rPr lang="en-AU"/>
              <a:pPr>
                <a:defRPr/>
              </a:pPr>
              <a:t>16/1/18</a:t>
            </a:fld>
            <a:endParaRPr lang="en-AU"/>
          </a:p>
        </p:txBody>
      </p:sp>
      <p:sp>
        <p:nvSpPr>
          <p:cNvPr id="5"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4B42F86-3FAF-7D49-B1BD-E9D428C2DDDF}" type="slidenum">
              <a:rPr lang="en-AU"/>
              <a:pPr>
                <a:defRPr/>
              </a:pPr>
              <a:t>‹#›</a:t>
            </a:fld>
            <a:endParaRPr lang="en-AU"/>
          </a:p>
        </p:txBody>
      </p:sp>
    </p:spTree>
    <p:extLst>
      <p:ext uri="{BB962C8B-B14F-4D97-AF65-F5344CB8AC3E}">
        <p14:creationId xmlns:p14="http://schemas.microsoft.com/office/powerpoint/2010/main" val="300963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22098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6007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40660E3-199F-ED41-99FA-373E92A9611F}" type="datetime1">
              <a:rPr lang="en-AU"/>
              <a:pPr>
                <a:defRPr/>
              </a:pPr>
              <a:t>16/1/18</a:t>
            </a:fld>
            <a:endParaRPr lang="en-AU"/>
          </a:p>
        </p:txBody>
      </p:sp>
      <p:sp>
        <p:nvSpPr>
          <p:cNvPr id="6"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954931E-17C4-A54D-A0B0-DFC1F59A69DC}" type="slidenum">
              <a:rPr lang="en-AU"/>
              <a:pPr>
                <a:defRPr/>
              </a:pPr>
              <a:t>‹#›</a:t>
            </a:fld>
            <a:endParaRPr lang="en-AU"/>
          </a:p>
        </p:txBody>
      </p:sp>
    </p:spTree>
    <p:extLst>
      <p:ext uri="{BB962C8B-B14F-4D97-AF65-F5344CB8AC3E}">
        <p14:creationId xmlns:p14="http://schemas.microsoft.com/office/powerpoint/2010/main" val="1420891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D5C105-011A-5643-A5AA-29331A2D0D9B}" type="datetime1">
              <a:rPr lang="en-AU"/>
              <a:pPr>
                <a:defRPr/>
              </a:pPr>
              <a:t>16/1/18</a:t>
            </a:fld>
            <a:endParaRPr lang="en-AU"/>
          </a:p>
        </p:txBody>
      </p:sp>
      <p:sp>
        <p:nvSpPr>
          <p:cNvPr id="8"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2C56630C-7CFD-CE4C-B1D2-CEF6ED965A57}" type="slidenum">
              <a:rPr lang="en-AU"/>
              <a:pPr>
                <a:defRPr/>
              </a:pPr>
              <a:t>‹#›</a:t>
            </a:fld>
            <a:endParaRPr lang="en-AU"/>
          </a:p>
        </p:txBody>
      </p:sp>
    </p:spTree>
    <p:extLst>
      <p:ext uri="{BB962C8B-B14F-4D97-AF65-F5344CB8AC3E}">
        <p14:creationId xmlns:p14="http://schemas.microsoft.com/office/powerpoint/2010/main" val="3549747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E9D3C28-1585-0542-A170-65D1BC96F5CA}" type="datetime1">
              <a:rPr lang="en-AU"/>
              <a:pPr>
                <a:defRPr/>
              </a:pPr>
              <a:t>16/1/18</a:t>
            </a:fld>
            <a:endParaRPr lang="en-AU"/>
          </a:p>
        </p:txBody>
      </p:sp>
      <p:sp>
        <p:nvSpPr>
          <p:cNvPr id="4"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E701B878-18E2-7B47-AF45-DEAD8708D843}" type="slidenum">
              <a:rPr lang="en-AU"/>
              <a:pPr>
                <a:defRPr/>
              </a:pPr>
              <a:t>‹#›</a:t>
            </a:fld>
            <a:endParaRPr lang="en-AU"/>
          </a:p>
        </p:txBody>
      </p:sp>
    </p:spTree>
    <p:extLst>
      <p:ext uri="{BB962C8B-B14F-4D97-AF65-F5344CB8AC3E}">
        <p14:creationId xmlns:p14="http://schemas.microsoft.com/office/powerpoint/2010/main" val="2281771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44DB60-49E0-934E-9515-612C545C94ED}" type="datetime1">
              <a:rPr lang="en-AU"/>
              <a:pPr>
                <a:defRPr/>
              </a:pPr>
              <a:t>16/1/18</a:t>
            </a:fld>
            <a:endParaRPr lang="en-AU"/>
          </a:p>
        </p:txBody>
      </p:sp>
      <p:sp>
        <p:nvSpPr>
          <p:cNvPr id="3"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FAF2BBEA-E8F5-2C40-A9F9-D12A8CB45583}" type="slidenum">
              <a:rPr lang="en-AU"/>
              <a:pPr>
                <a:defRPr/>
              </a:pPr>
              <a:t>‹#›</a:t>
            </a:fld>
            <a:endParaRPr lang="en-AU"/>
          </a:p>
        </p:txBody>
      </p:sp>
    </p:spTree>
    <p:extLst>
      <p:ext uri="{BB962C8B-B14F-4D97-AF65-F5344CB8AC3E}">
        <p14:creationId xmlns:p14="http://schemas.microsoft.com/office/powerpoint/2010/main" val="138494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642988-775C-A94F-87E5-DD6ABD9E1FED}" type="datetime1">
              <a:rPr lang="en-AU"/>
              <a:pPr>
                <a:defRPr/>
              </a:pPr>
              <a:t>16/1/18</a:t>
            </a:fld>
            <a:endParaRPr lang="en-AU"/>
          </a:p>
        </p:txBody>
      </p:sp>
      <p:sp>
        <p:nvSpPr>
          <p:cNvPr id="6"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27AD8FA-149A-3047-9BF0-8F61F32435A4}" type="slidenum">
              <a:rPr lang="en-AU"/>
              <a:pPr>
                <a:defRPr/>
              </a:pPr>
              <a:t>‹#›</a:t>
            </a:fld>
            <a:endParaRPr lang="en-AU"/>
          </a:p>
        </p:txBody>
      </p:sp>
    </p:spTree>
    <p:extLst>
      <p:ext uri="{BB962C8B-B14F-4D97-AF65-F5344CB8AC3E}">
        <p14:creationId xmlns:p14="http://schemas.microsoft.com/office/powerpoint/2010/main" val="292519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2D90987-F10D-6241-B40B-5CA6F1F422D1}" type="datetime1">
              <a:rPr lang="en-AU"/>
              <a:pPr>
                <a:defRPr/>
              </a:pPr>
              <a:t>16/1/18</a:t>
            </a:fld>
            <a:endParaRPr lang="en-AU"/>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3FB04A8-7753-E742-A5E4-F0312BE8F454}" type="slidenum">
              <a:rPr lang="en-AU"/>
              <a:pPr>
                <a:defRPr/>
              </a:pPr>
              <a:t>‹#›</a:t>
            </a:fld>
            <a:endParaRPr lang="en-AU"/>
          </a:p>
        </p:txBody>
      </p:sp>
    </p:spTree>
    <p:extLst>
      <p:ext uri="{BB962C8B-B14F-4D97-AF65-F5344CB8AC3E}">
        <p14:creationId xmlns:p14="http://schemas.microsoft.com/office/powerpoint/2010/main" val="337770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2CF72A-24F2-2A48-A286-E02302E8A350}" type="datetime1">
              <a:rPr lang="en-AU"/>
              <a:pPr>
                <a:defRPr/>
              </a:pPr>
              <a:t>16/1/18</a:t>
            </a:fld>
            <a:endParaRPr lang="en-AU"/>
          </a:p>
        </p:txBody>
      </p:sp>
      <p:sp>
        <p:nvSpPr>
          <p:cNvPr id="6"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F20D8FE-75E6-3645-B523-964934887DD5}" type="slidenum">
              <a:rPr lang="en-AU"/>
              <a:pPr>
                <a:defRPr/>
              </a:pPr>
              <a:t>‹#›</a:t>
            </a:fld>
            <a:endParaRPr lang="en-AU"/>
          </a:p>
        </p:txBody>
      </p:sp>
    </p:spTree>
    <p:extLst>
      <p:ext uri="{BB962C8B-B14F-4D97-AF65-F5344CB8AC3E}">
        <p14:creationId xmlns:p14="http://schemas.microsoft.com/office/powerpoint/2010/main" val="116131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08B7A8-4326-3149-BF6E-5FA89C3BE5F2}" type="datetime1">
              <a:rPr lang="en-AU"/>
              <a:pPr>
                <a:defRPr/>
              </a:pPr>
              <a:t>16/1/18</a:t>
            </a:fld>
            <a:endParaRPr lang="en-AU"/>
          </a:p>
        </p:txBody>
      </p:sp>
      <p:sp>
        <p:nvSpPr>
          <p:cNvPr id="5"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E776EF6-19A6-1B4E-B231-568BA9E9559D}" type="slidenum">
              <a:rPr lang="en-AU"/>
              <a:pPr>
                <a:defRPr/>
              </a:pPr>
              <a:t>‹#›</a:t>
            </a:fld>
            <a:endParaRPr lang="en-AU"/>
          </a:p>
        </p:txBody>
      </p:sp>
    </p:spTree>
    <p:extLst>
      <p:ext uri="{BB962C8B-B14F-4D97-AF65-F5344CB8AC3E}">
        <p14:creationId xmlns:p14="http://schemas.microsoft.com/office/powerpoint/2010/main" val="20099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152400"/>
            <a:ext cx="1905000" cy="6172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95400" y="152400"/>
            <a:ext cx="5562600" cy="6172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80A43C-79E4-534E-8F46-7D48DC560AC5}" type="datetime1">
              <a:rPr lang="en-AU"/>
              <a:pPr>
                <a:defRPr/>
              </a:pPr>
              <a:t>16/1/18</a:t>
            </a:fld>
            <a:endParaRPr lang="en-AU"/>
          </a:p>
        </p:txBody>
      </p:sp>
      <p:sp>
        <p:nvSpPr>
          <p:cNvPr id="5" name="Rectangle 5"/>
          <p:cNvSpPr>
            <a:spLocks noGrp="1" noChangeArrowheads="1"/>
          </p:cNvSpPr>
          <p:nvPr>
            <p:ph type="ftr" sz="quarter" idx="11"/>
          </p:nvPr>
        </p:nvSpPr>
        <p:spPr>
          <a:ln/>
        </p:spPr>
        <p:txBody>
          <a:bodyPr/>
          <a:lstStyle>
            <a:lvl1pPr algn="ctr">
              <a:defRPr sz="800" i="1"/>
            </a:lvl1pPr>
          </a:lstStyle>
          <a:p>
            <a:pPr algn="l">
              <a:defRPr/>
            </a:pPr>
            <a:r>
              <a:rPr lang="en-AU" sz="1200" i="0"/>
              <a:t>Demonstration of COLIS IMS DemonstratorCopyright  2002-2003 WebMCQ Pty Ltd. All rights reserved. LAMS is a trademark of WebMCQ Pty Ltd.</a:t>
            </a:r>
          </a:p>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633E0118-AD3E-6046-89B0-07A3AD327F6F}" type="slidenum">
              <a:rPr lang="en-AU"/>
              <a:pPr>
                <a:defRPr/>
              </a:pPr>
              <a:t>‹#›</a:t>
            </a:fld>
            <a:endParaRPr lang="en-AU"/>
          </a:p>
        </p:txBody>
      </p:sp>
    </p:spTree>
    <p:extLst>
      <p:ext uri="{BB962C8B-B14F-4D97-AF65-F5344CB8AC3E}">
        <p14:creationId xmlns:p14="http://schemas.microsoft.com/office/powerpoint/2010/main" val="69534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8" indent="0" algn="ctr">
              <a:buNone/>
              <a:defRPr>
                <a:solidFill>
                  <a:schemeClr val="tx1">
                    <a:tint val="75000"/>
                  </a:schemeClr>
                </a:solidFill>
              </a:defRPr>
            </a:lvl2pPr>
            <a:lvl3pPr marL="914155" indent="0" algn="ctr">
              <a:buNone/>
              <a:defRPr>
                <a:solidFill>
                  <a:schemeClr val="tx1">
                    <a:tint val="75000"/>
                  </a:schemeClr>
                </a:solidFill>
              </a:defRPr>
            </a:lvl3pPr>
            <a:lvl4pPr marL="1371234" indent="0" algn="ctr">
              <a:buNone/>
              <a:defRPr>
                <a:solidFill>
                  <a:schemeClr val="tx1">
                    <a:tint val="75000"/>
                  </a:schemeClr>
                </a:solidFill>
              </a:defRPr>
            </a:lvl4pPr>
            <a:lvl5pPr marL="1828311" indent="0" algn="ctr">
              <a:buNone/>
              <a:defRPr>
                <a:solidFill>
                  <a:schemeClr val="tx1">
                    <a:tint val="75000"/>
                  </a:schemeClr>
                </a:solidFill>
              </a:defRPr>
            </a:lvl5pPr>
            <a:lvl6pPr marL="2285389" indent="0" algn="ctr">
              <a:buNone/>
              <a:defRPr>
                <a:solidFill>
                  <a:schemeClr val="tx1">
                    <a:tint val="75000"/>
                  </a:schemeClr>
                </a:solidFill>
              </a:defRPr>
            </a:lvl6pPr>
            <a:lvl7pPr marL="2742467" indent="0" algn="ctr">
              <a:buNone/>
              <a:defRPr>
                <a:solidFill>
                  <a:schemeClr val="tx1">
                    <a:tint val="75000"/>
                  </a:schemeClr>
                </a:solidFill>
              </a:defRPr>
            </a:lvl7pPr>
            <a:lvl8pPr marL="3199544" indent="0" algn="ctr">
              <a:buNone/>
              <a:defRPr>
                <a:solidFill>
                  <a:schemeClr val="tx1">
                    <a:tint val="75000"/>
                  </a:schemeClr>
                </a:solidFill>
              </a:defRPr>
            </a:lvl8pPr>
            <a:lvl9pPr marL="3656622"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F08A5A0B-2FA8-C742-A486-7FFC149831F5}" type="slidenum">
              <a:rPr lang="en-US"/>
              <a:pPr>
                <a:defRPr/>
              </a:pPr>
              <a:t>‹#›</a:t>
            </a:fld>
            <a:endParaRPr lang="en-US"/>
          </a:p>
        </p:txBody>
      </p:sp>
    </p:spTree>
    <p:extLst>
      <p:ext uri="{BB962C8B-B14F-4D97-AF65-F5344CB8AC3E}">
        <p14:creationId xmlns:p14="http://schemas.microsoft.com/office/powerpoint/2010/main" val="1869080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A9B8BBDB-680B-B54F-BB9F-FD1606106E26}" type="slidenum">
              <a:rPr lang="en-US"/>
              <a:pPr>
                <a:defRPr/>
              </a:pPr>
              <a:t>‹#›</a:t>
            </a:fld>
            <a:endParaRPr lang="en-US"/>
          </a:p>
        </p:txBody>
      </p:sp>
    </p:spTree>
    <p:extLst>
      <p:ext uri="{BB962C8B-B14F-4D97-AF65-F5344CB8AC3E}">
        <p14:creationId xmlns:p14="http://schemas.microsoft.com/office/powerpoint/2010/main" val="147267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78" indent="0">
              <a:buNone/>
              <a:defRPr sz="1800">
                <a:solidFill>
                  <a:schemeClr val="tx1">
                    <a:tint val="75000"/>
                  </a:schemeClr>
                </a:solidFill>
              </a:defRPr>
            </a:lvl2pPr>
            <a:lvl3pPr marL="914155" indent="0">
              <a:buNone/>
              <a:defRPr sz="1600">
                <a:solidFill>
                  <a:schemeClr val="tx1">
                    <a:tint val="75000"/>
                  </a:schemeClr>
                </a:solidFill>
              </a:defRPr>
            </a:lvl3pPr>
            <a:lvl4pPr marL="1371234" indent="0">
              <a:buNone/>
              <a:defRPr sz="1400">
                <a:solidFill>
                  <a:schemeClr val="tx1">
                    <a:tint val="75000"/>
                  </a:schemeClr>
                </a:solidFill>
              </a:defRPr>
            </a:lvl4pPr>
            <a:lvl5pPr marL="1828311" indent="0">
              <a:buNone/>
              <a:defRPr sz="1400">
                <a:solidFill>
                  <a:schemeClr val="tx1">
                    <a:tint val="75000"/>
                  </a:schemeClr>
                </a:solidFill>
              </a:defRPr>
            </a:lvl5pPr>
            <a:lvl6pPr marL="2285389" indent="0">
              <a:buNone/>
              <a:defRPr sz="1400">
                <a:solidFill>
                  <a:schemeClr val="tx1">
                    <a:tint val="75000"/>
                  </a:schemeClr>
                </a:solidFill>
              </a:defRPr>
            </a:lvl6pPr>
            <a:lvl7pPr marL="2742467" indent="0">
              <a:buNone/>
              <a:defRPr sz="1400">
                <a:solidFill>
                  <a:schemeClr val="tx1">
                    <a:tint val="75000"/>
                  </a:schemeClr>
                </a:solidFill>
              </a:defRPr>
            </a:lvl7pPr>
            <a:lvl8pPr marL="3199544" indent="0">
              <a:buNone/>
              <a:defRPr sz="1400">
                <a:solidFill>
                  <a:schemeClr val="tx1">
                    <a:tint val="75000"/>
                  </a:schemeClr>
                </a:solidFill>
              </a:defRPr>
            </a:lvl8pPr>
            <a:lvl9pPr marL="3656622"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D4EC450A-2408-D846-B06C-67CAD6312359}" type="slidenum">
              <a:rPr lang="en-US"/>
              <a:pPr>
                <a:defRPr/>
              </a:pPr>
              <a:t>‹#›</a:t>
            </a:fld>
            <a:endParaRPr lang="en-US"/>
          </a:p>
        </p:txBody>
      </p:sp>
    </p:spTree>
    <p:extLst>
      <p:ext uri="{BB962C8B-B14F-4D97-AF65-F5344CB8AC3E}">
        <p14:creationId xmlns:p14="http://schemas.microsoft.com/office/powerpoint/2010/main" val="3219529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63A7D638-3A4A-FF48-B915-EFBF9AB74D6F}" type="slidenum">
              <a:rPr lang="en-US"/>
              <a:pPr>
                <a:defRPr/>
              </a:pPr>
              <a:t>‹#›</a:t>
            </a:fld>
            <a:endParaRPr lang="en-US"/>
          </a:p>
        </p:txBody>
      </p:sp>
    </p:spTree>
    <p:extLst>
      <p:ext uri="{BB962C8B-B14F-4D97-AF65-F5344CB8AC3E}">
        <p14:creationId xmlns:p14="http://schemas.microsoft.com/office/powerpoint/2010/main" val="132578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9" indent="0">
              <a:buNone/>
              <a:defRPr sz="1600" b="1"/>
            </a:lvl6pPr>
            <a:lvl7pPr marL="2742467" indent="0">
              <a:buNone/>
              <a:defRPr sz="1600" b="1"/>
            </a:lvl7pPr>
            <a:lvl8pPr marL="3199544" indent="0">
              <a:buNone/>
              <a:defRPr sz="1600" b="1"/>
            </a:lvl8pPr>
            <a:lvl9pPr marL="3656622"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9" indent="0">
              <a:buNone/>
              <a:defRPr sz="1600" b="1"/>
            </a:lvl6pPr>
            <a:lvl7pPr marL="2742467" indent="0">
              <a:buNone/>
              <a:defRPr sz="1600" b="1"/>
            </a:lvl7pPr>
            <a:lvl8pPr marL="3199544" indent="0">
              <a:buNone/>
              <a:defRPr sz="1600" b="1"/>
            </a:lvl8pPr>
            <a:lvl9pPr marL="3656622"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539CB774-6A2F-1843-A1EC-18C998E1A544}" type="slidenum">
              <a:rPr lang="en-US"/>
              <a:pPr>
                <a:defRPr/>
              </a:pPr>
              <a:t>‹#›</a:t>
            </a:fld>
            <a:endParaRPr lang="en-US"/>
          </a:p>
        </p:txBody>
      </p:sp>
    </p:spTree>
    <p:extLst>
      <p:ext uri="{BB962C8B-B14F-4D97-AF65-F5344CB8AC3E}">
        <p14:creationId xmlns:p14="http://schemas.microsoft.com/office/powerpoint/2010/main" val="223006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D2A95B25-E92C-8C42-A86E-E99145C9F1AF}" type="slidenum">
              <a:rPr lang="en-US"/>
              <a:pPr>
                <a:defRPr/>
              </a:pPr>
              <a:t>‹#›</a:t>
            </a:fld>
            <a:endParaRPr lang="en-US"/>
          </a:p>
        </p:txBody>
      </p:sp>
    </p:spTree>
    <p:extLst>
      <p:ext uri="{BB962C8B-B14F-4D97-AF65-F5344CB8AC3E}">
        <p14:creationId xmlns:p14="http://schemas.microsoft.com/office/powerpoint/2010/main" val="830267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FBF6703A-55D5-F845-BC94-DFDFC529D619}" type="slidenum">
              <a:rPr lang="en-US"/>
              <a:pPr>
                <a:defRPr/>
              </a:pPr>
              <a:t>‹#›</a:t>
            </a:fld>
            <a:endParaRPr lang="en-US"/>
          </a:p>
        </p:txBody>
      </p:sp>
    </p:spTree>
    <p:extLst>
      <p:ext uri="{BB962C8B-B14F-4D97-AF65-F5344CB8AC3E}">
        <p14:creationId xmlns:p14="http://schemas.microsoft.com/office/powerpoint/2010/main" val="8349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7819D8-AF9A-4146-911F-B1F2337A078E}" type="datetime1">
              <a:rPr lang="en-AU"/>
              <a:pPr>
                <a:defRPr/>
              </a:pPr>
              <a:t>16/1/18</a:t>
            </a:fld>
            <a:endParaRPr lang="en-AU"/>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FB2F682-BE7E-BB49-A1EE-E344B857B84F}" type="slidenum">
              <a:rPr lang="en-AU"/>
              <a:pPr>
                <a:defRPr/>
              </a:pPr>
              <a:t>‹#›</a:t>
            </a:fld>
            <a:endParaRPr lang="en-AU"/>
          </a:p>
        </p:txBody>
      </p:sp>
    </p:spTree>
    <p:extLst>
      <p:ext uri="{BB962C8B-B14F-4D97-AF65-F5344CB8AC3E}">
        <p14:creationId xmlns:p14="http://schemas.microsoft.com/office/powerpoint/2010/main" val="317188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078" indent="0">
              <a:buNone/>
              <a:defRPr sz="1200"/>
            </a:lvl2pPr>
            <a:lvl3pPr marL="914155" indent="0">
              <a:buNone/>
              <a:defRPr sz="1000"/>
            </a:lvl3pPr>
            <a:lvl4pPr marL="1371234" indent="0">
              <a:buNone/>
              <a:defRPr sz="900"/>
            </a:lvl4pPr>
            <a:lvl5pPr marL="1828311" indent="0">
              <a:buNone/>
              <a:defRPr sz="900"/>
            </a:lvl5pPr>
            <a:lvl6pPr marL="2285389" indent="0">
              <a:buNone/>
              <a:defRPr sz="900"/>
            </a:lvl6pPr>
            <a:lvl7pPr marL="2742467" indent="0">
              <a:buNone/>
              <a:defRPr sz="900"/>
            </a:lvl7pPr>
            <a:lvl8pPr marL="3199544" indent="0">
              <a:buNone/>
              <a:defRPr sz="900"/>
            </a:lvl8pPr>
            <a:lvl9pPr marL="3656622"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C275A444-A415-B846-95CD-EBF246A20320}" type="slidenum">
              <a:rPr lang="en-US"/>
              <a:pPr>
                <a:defRPr/>
              </a:pPr>
              <a:t>‹#›</a:t>
            </a:fld>
            <a:endParaRPr lang="en-US"/>
          </a:p>
        </p:txBody>
      </p:sp>
    </p:spTree>
    <p:extLst>
      <p:ext uri="{BB962C8B-B14F-4D97-AF65-F5344CB8AC3E}">
        <p14:creationId xmlns:p14="http://schemas.microsoft.com/office/powerpoint/2010/main" val="140981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78" indent="0">
              <a:buNone/>
              <a:defRPr sz="2800"/>
            </a:lvl2pPr>
            <a:lvl3pPr marL="914155" indent="0">
              <a:buNone/>
              <a:defRPr sz="2400"/>
            </a:lvl3pPr>
            <a:lvl4pPr marL="1371234" indent="0">
              <a:buNone/>
              <a:defRPr sz="2000"/>
            </a:lvl4pPr>
            <a:lvl5pPr marL="1828311" indent="0">
              <a:buNone/>
              <a:defRPr sz="2000"/>
            </a:lvl5pPr>
            <a:lvl6pPr marL="2285389" indent="0">
              <a:buNone/>
              <a:defRPr sz="2000"/>
            </a:lvl6pPr>
            <a:lvl7pPr marL="2742467" indent="0">
              <a:buNone/>
              <a:defRPr sz="2000"/>
            </a:lvl7pPr>
            <a:lvl8pPr marL="3199544" indent="0">
              <a:buNone/>
              <a:defRPr sz="2000"/>
            </a:lvl8pPr>
            <a:lvl9pPr marL="3656622" indent="0">
              <a:buNone/>
              <a:defRPr sz="20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78" indent="0">
              <a:buNone/>
              <a:defRPr sz="1200"/>
            </a:lvl2pPr>
            <a:lvl3pPr marL="914155" indent="0">
              <a:buNone/>
              <a:defRPr sz="1000"/>
            </a:lvl3pPr>
            <a:lvl4pPr marL="1371234" indent="0">
              <a:buNone/>
              <a:defRPr sz="900"/>
            </a:lvl4pPr>
            <a:lvl5pPr marL="1828311" indent="0">
              <a:buNone/>
              <a:defRPr sz="900"/>
            </a:lvl5pPr>
            <a:lvl6pPr marL="2285389" indent="0">
              <a:buNone/>
              <a:defRPr sz="900"/>
            </a:lvl6pPr>
            <a:lvl7pPr marL="2742467" indent="0">
              <a:buNone/>
              <a:defRPr sz="900"/>
            </a:lvl7pPr>
            <a:lvl8pPr marL="3199544" indent="0">
              <a:buNone/>
              <a:defRPr sz="900"/>
            </a:lvl8pPr>
            <a:lvl9pPr marL="3656622"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302E8C6E-B1FA-BB45-A9EC-6C4F43712F9A}" type="slidenum">
              <a:rPr lang="en-US"/>
              <a:pPr>
                <a:defRPr/>
              </a:pPr>
              <a:t>‹#›</a:t>
            </a:fld>
            <a:endParaRPr lang="en-US"/>
          </a:p>
        </p:txBody>
      </p:sp>
    </p:spTree>
    <p:extLst>
      <p:ext uri="{BB962C8B-B14F-4D97-AF65-F5344CB8AC3E}">
        <p14:creationId xmlns:p14="http://schemas.microsoft.com/office/powerpoint/2010/main" val="154000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58BB8324-AC8F-504D-974E-F823F1A43D40}" type="slidenum">
              <a:rPr lang="en-US"/>
              <a:pPr>
                <a:defRPr/>
              </a:pPr>
              <a:t>‹#›</a:t>
            </a:fld>
            <a:endParaRPr lang="en-US"/>
          </a:p>
        </p:txBody>
      </p:sp>
    </p:spTree>
    <p:extLst>
      <p:ext uri="{BB962C8B-B14F-4D97-AF65-F5344CB8AC3E}">
        <p14:creationId xmlns:p14="http://schemas.microsoft.com/office/powerpoint/2010/main" val="3569646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1" y="274641"/>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defRPr>
            </a:lvl1pPr>
          </a:lstStyle>
          <a:p>
            <a:pPr>
              <a:defRPr/>
            </a:pPr>
            <a:fld id="{8E35BA65-84FD-F542-AF13-AC13D8D8DD6F}" type="slidenum">
              <a:rPr lang="en-US"/>
              <a:pPr>
                <a:defRPr/>
              </a:pPr>
              <a:t>‹#›</a:t>
            </a:fld>
            <a:endParaRPr lang="en-US"/>
          </a:p>
        </p:txBody>
      </p:sp>
    </p:spTree>
    <p:extLst>
      <p:ext uri="{BB962C8B-B14F-4D97-AF65-F5344CB8AC3E}">
        <p14:creationId xmlns:p14="http://schemas.microsoft.com/office/powerpoint/2010/main" val="179706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EB643029-C4F1-B249-AB93-C1DB680BE3E0}" type="datetime1">
              <a:rPr lang="en-AU">
                <a:solidFill>
                  <a:srgbClr val="000000"/>
                </a:solidFill>
              </a:rPr>
              <a:pPr>
                <a:defRPr/>
              </a:pPr>
              <a:t>16/1/18</a:t>
            </a:fld>
            <a:endParaRPr lang="en-AU">
              <a:solidFill>
                <a:srgbClr val="000000"/>
              </a:solidFill>
            </a:endParaRPr>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BBB30A8-B3A4-1D48-A3E4-BDA3BCD0ED2B}"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573530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BA9F0CA-87E3-1648-B805-12D9A3D5BF9D}" type="datetime1">
              <a:rPr lang="en-AU">
                <a:solidFill>
                  <a:srgbClr val="000000"/>
                </a:solidFill>
              </a:rPr>
              <a:pPr>
                <a:defRPr/>
              </a:pPr>
              <a:t>16/1/18</a:t>
            </a:fld>
            <a:endParaRPr lang="en-AU">
              <a:solidFill>
                <a:srgbClr val="000000"/>
              </a:solidFill>
            </a:endParaRPr>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9347CF2-06C8-2E4C-B6A4-CA957342B69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07136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87F689-F73C-7744-91A4-5E05D8F1FB91}" type="datetime1">
              <a:rPr lang="en-AU">
                <a:solidFill>
                  <a:srgbClr val="000000"/>
                </a:solidFill>
              </a:rPr>
              <a:pPr>
                <a:defRPr/>
              </a:pPr>
              <a:t>16/1/18</a:t>
            </a:fld>
            <a:endParaRPr lang="en-AU">
              <a:solidFill>
                <a:srgbClr val="000000"/>
              </a:solidFill>
            </a:endParaRPr>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1CEE493-C852-A44D-91AB-CA324BF1BB3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262414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2098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6007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pPr>
              <a:defRPr/>
            </a:pPr>
            <a:fld id="{4196998F-C498-0446-A406-3C6057713E8E}" type="datetime1">
              <a:rPr lang="en-AU">
                <a:solidFill>
                  <a:srgbClr val="000000"/>
                </a:solidFill>
              </a:rPr>
              <a:pPr>
                <a:defRPr/>
              </a:pPr>
              <a:t>16/1/18</a:t>
            </a:fld>
            <a:endParaRPr lang="en-AU">
              <a:solidFill>
                <a:srgbClr val="000000"/>
              </a:solidFill>
            </a:endParaRPr>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98A9186-BEC7-C542-A49C-C2673C8127C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138380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pPr>
              <a:defRPr/>
            </a:pPr>
            <a:fld id="{D1773D71-345B-E340-B871-5E92D9677326}" type="datetime1">
              <a:rPr lang="en-AU">
                <a:solidFill>
                  <a:srgbClr val="000000"/>
                </a:solidFill>
              </a:rPr>
              <a:pPr>
                <a:defRPr/>
              </a:pPr>
              <a:t>16/1/18</a:t>
            </a:fld>
            <a:endParaRPr lang="en-AU">
              <a:solidFill>
                <a:srgbClr val="000000"/>
              </a:solidFill>
            </a:endParaRPr>
          </a:p>
        </p:txBody>
      </p:sp>
      <p:sp>
        <p:nvSpPr>
          <p:cNvPr id="8" name="Footer Placeholder 7"/>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9C2585E0-8C4D-964A-B867-6E7D077293B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939185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fld id="{9393EF9B-18B3-E44A-9680-4E0BB30ACCE7}" type="datetime1">
              <a:rPr lang="en-AU">
                <a:solidFill>
                  <a:srgbClr val="000000"/>
                </a:solidFill>
              </a:rPr>
              <a:pPr>
                <a:defRPr/>
              </a:pPr>
              <a:t>16/1/18</a:t>
            </a:fld>
            <a:endParaRPr lang="en-AU">
              <a:solidFill>
                <a:srgbClr val="000000"/>
              </a:solidFill>
            </a:endParaRPr>
          </a:p>
        </p:txBody>
      </p:sp>
      <p:sp>
        <p:nvSpPr>
          <p:cNvPr id="4" name="Footer Placeholder 3"/>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4DE4A111-0316-B042-983F-52AEB061804A}"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92625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2098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600700" y="1295400"/>
            <a:ext cx="32385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pPr>
              <a:defRPr/>
            </a:pPr>
            <a:fld id="{7A283B9B-13C9-A343-9370-97BCFD8E772E}" type="datetime1">
              <a:rPr lang="en-AU"/>
              <a:pPr>
                <a:defRPr/>
              </a:pPr>
              <a:t>16/1/18</a:t>
            </a:fld>
            <a:endParaRPr lang="en-AU"/>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9A3FA5FB-6DED-854C-8F73-AA94F18722E3}" type="slidenum">
              <a:rPr lang="en-AU"/>
              <a:pPr>
                <a:defRPr/>
              </a:pPr>
              <a:t>‹#›</a:t>
            </a:fld>
            <a:endParaRPr lang="en-AU"/>
          </a:p>
        </p:txBody>
      </p:sp>
    </p:spTree>
    <p:extLst>
      <p:ext uri="{BB962C8B-B14F-4D97-AF65-F5344CB8AC3E}">
        <p14:creationId xmlns:p14="http://schemas.microsoft.com/office/powerpoint/2010/main" val="2241378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55FB8F2-A315-ED49-BB85-F924B9929461}" type="datetime1">
              <a:rPr lang="en-AU">
                <a:solidFill>
                  <a:srgbClr val="000000"/>
                </a:solidFill>
              </a:rPr>
              <a:pPr>
                <a:defRPr/>
              </a:pPr>
              <a:t>16/1/18</a:t>
            </a:fld>
            <a:endParaRPr lang="en-AU">
              <a:solidFill>
                <a:srgbClr val="000000"/>
              </a:solidFill>
            </a:endParaRPr>
          </a:p>
        </p:txBody>
      </p:sp>
      <p:sp>
        <p:nvSpPr>
          <p:cNvPr id="3" name="Footer Placeholder 2"/>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1F84493-AE4A-AA44-A7FF-3979813BC3E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450261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4B325D9-7ABC-9D41-B055-5989E53BC789}" type="datetime1">
              <a:rPr lang="en-AU">
                <a:solidFill>
                  <a:srgbClr val="000000"/>
                </a:solidFill>
              </a:rPr>
              <a:pPr>
                <a:defRPr/>
              </a:pPr>
              <a:t>16/1/18</a:t>
            </a:fld>
            <a:endParaRPr lang="en-AU">
              <a:solidFill>
                <a:srgbClr val="000000"/>
              </a:solidFill>
            </a:endParaRPr>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A7F2029-6468-CC4F-8A63-F76A21DE917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524918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B83B9B9-3BFC-FB44-BF40-F855D3B57EA0}" type="datetime1">
              <a:rPr lang="en-AU">
                <a:solidFill>
                  <a:srgbClr val="000000"/>
                </a:solidFill>
              </a:rPr>
              <a:pPr>
                <a:defRPr/>
              </a:pPr>
              <a:t>16/1/18</a:t>
            </a:fld>
            <a:endParaRPr lang="en-AU">
              <a:solidFill>
                <a:srgbClr val="000000"/>
              </a:solidFill>
            </a:endParaRPr>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58C49F7-CE9C-3C48-8EDF-A6BFD179003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857039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982B56D-E454-3E40-AF87-922EEE40784A}" type="datetime1">
              <a:rPr lang="en-AU">
                <a:solidFill>
                  <a:srgbClr val="000000"/>
                </a:solidFill>
              </a:rPr>
              <a:pPr>
                <a:defRPr/>
              </a:pPr>
              <a:t>16/1/18</a:t>
            </a:fld>
            <a:endParaRPr lang="en-AU">
              <a:solidFill>
                <a:srgbClr val="000000"/>
              </a:solidFill>
            </a:endParaRPr>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D0ED2B5-3F8B-E947-9445-C73FAEDD14DA}"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692210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152400"/>
            <a:ext cx="190500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295400" y="152400"/>
            <a:ext cx="5562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418DE96-5F78-6E43-B877-3BE77F30D864}" type="datetime1">
              <a:rPr lang="en-AU">
                <a:solidFill>
                  <a:srgbClr val="000000"/>
                </a:solidFill>
              </a:rPr>
              <a:pPr>
                <a:defRPr/>
              </a:pPr>
              <a:t>16/1/18</a:t>
            </a:fld>
            <a:endParaRPr lang="en-AU">
              <a:solidFill>
                <a:srgbClr val="000000"/>
              </a:solidFill>
            </a:endParaRPr>
          </a:p>
        </p:txBody>
      </p:sp>
      <p:sp>
        <p:nvSpPr>
          <p:cNvPr id="5" name="Footer Placeholder 4"/>
          <p:cNvSpPr>
            <a:spLocks noGrp="1"/>
          </p:cNvSpPr>
          <p:nvPr>
            <p:ph type="ftr" sz="quarter" idx="11"/>
          </p:nvPr>
        </p:nvSpPr>
        <p:spPr/>
        <p:txBody>
          <a:bodyPr/>
          <a:lstStyle>
            <a:lvl1pPr algn="l">
              <a:defRPr sz="1200" i="0"/>
            </a:lvl1pPr>
          </a:lstStyle>
          <a:p>
            <a:pPr>
              <a:defRPr/>
            </a:pPr>
            <a:r>
              <a:rPr lang="en-AU" altLang="en-AU">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AD8AD48-3D75-EA4C-89CF-27A7D1D71F2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423487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pPr>
              <a:defRPr/>
            </a:pPr>
            <a:fld id="{50762EC7-CEBD-7F40-BDB2-CA74F2406F3A}" type="datetime1">
              <a:rPr lang="en-AU"/>
              <a:pPr>
                <a:defRPr/>
              </a:pPr>
              <a:t>16/1/18</a:t>
            </a:fld>
            <a:endParaRPr lang="en-AU"/>
          </a:p>
        </p:txBody>
      </p:sp>
      <p:sp>
        <p:nvSpPr>
          <p:cNvPr id="8" name="Footer Placeholder 7"/>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9" name="Slide Number Placeholder 8"/>
          <p:cNvSpPr>
            <a:spLocks noGrp="1"/>
          </p:cNvSpPr>
          <p:nvPr>
            <p:ph type="sldNum" sz="quarter" idx="12"/>
          </p:nvPr>
        </p:nvSpPr>
        <p:spPr/>
        <p:txBody>
          <a:bodyPr/>
          <a:lstStyle>
            <a:lvl1pPr>
              <a:defRPr/>
            </a:lvl1pPr>
          </a:lstStyle>
          <a:p>
            <a:pPr>
              <a:defRPr/>
            </a:pPr>
            <a:fld id="{084EE09D-49E0-CF41-9A64-ABCEC9C9EB3B}" type="slidenum">
              <a:rPr lang="en-AU"/>
              <a:pPr>
                <a:defRPr/>
              </a:pPr>
              <a:t>‹#›</a:t>
            </a:fld>
            <a:endParaRPr lang="en-AU"/>
          </a:p>
        </p:txBody>
      </p:sp>
    </p:spTree>
    <p:extLst>
      <p:ext uri="{BB962C8B-B14F-4D97-AF65-F5344CB8AC3E}">
        <p14:creationId xmlns:p14="http://schemas.microsoft.com/office/powerpoint/2010/main" val="166573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fld id="{11A93B8C-1893-3641-8043-9D2C93E5FDF3}" type="datetime1">
              <a:rPr lang="en-AU"/>
              <a:pPr>
                <a:defRPr/>
              </a:pPr>
              <a:t>16/1/18</a:t>
            </a:fld>
            <a:endParaRPr lang="en-AU"/>
          </a:p>
        </p:txBody>
      </p:sp>
      <p:sp>
        <p:nvSpPr>
          <p:cNvPr id="4" name="Footer Placeholder 3"/>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5" name="Slide Number Placeholder 4"/>
          <p:cNvSpPr>
            <a:spLocks noGrp="1"/>
          </p:cNvSpPr>
          <p:nvPr>
            <p:ph type="sldNum" sz="quarter" idx="12"/>
          </p:nvPr>
        </p:nvSpPr>
        <p:spPr/>
        <p:txBody>
          <a:bodyPr/>
          <a:lstStyle>
            <a:lvl1pPr>
              <a:defRPr/>
            </a:lvl1pPr>
          </a:lstStyle>
          <a:p>
            <a:pPr>
              <a:defRPr/>
            </a:pPr>
            <a:fld id="{CA5EB19E-05B0-354B-9000-A0CB96656B36}" type="slidenum">
              <a:rPr lang="en-AU"/>
              <a:pPr>
                <a:defRPr/>
              </a:pPr>
              <a:t>‹#›</a:t>
            </a:fld>
            <a:endParaRPr lang="en-AU"/>
          </a:p>
        </p:txBody>
      </p:sp>
    </p:spTree>
    <p:extLst>
      <p:ext uri="{BB962C8B-B14F-4D97-AF65-F5344CB8AC3E}">
        <p14:creationId xmlns:p14="http://schemas.microsoft.com/office/powerpoint/2010/main" val="10519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88CBE94-4C4C-7F47-9DC4-480E3D20EE65}" type="datetime1">
              <a:rPr lang="en-AU"/>
              <a:pPr>
                <a:defRPr/>
              </a:pPr>
              <a:t>16/1/18</a:t>
            </a:fld>
            <a:endParaRPr lang="en-AU"/>
          </a:p>
        </p:txBody>
      </p:sp>
      <p:sp>
        <p:nvSpPr>
          <p:cNvPr id="3" name="Footer Placeholder 2"/>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4" name="Slide Number Placeholder 3"/>
          <p:cNvSpPr>
            <a:spLocks noGrp="1"/>
          </p:cNvSpPr>
          <p:nvPr>
            <p:ph type="sldNum" sz="quarter" idx="12"/>
          </p:nvPr>
        </p:nvSpPr>
        <p:spPr/>
        <p:txBody>
          <a:bodyPr/>
          <a:lstStyle>
            <a:lvl1pPr>
              <a:defRPr/>
            </a:lvl1pPr>
          </a:lstStyle>
          <a:p>
            <a:pPr>
              <a:defRPr/>
            </a:pPr>
            <a:fld id="{1C21AB45-61B7-6147-A5FC-B830EC1785B2}" type="slidenum">
              <a:rPr lang="en-AU"/>
              <a:pPr>
                <a:defRPr/>
              </a:pPr>
              <a:t>‹#›</a:t>
            </a:fld>
            <a:endParaRPr lang="en-AU"/>
          </a:p>
        </p:txBody>
      </p:sp>
    </p:spTree>
    <p:extLst>
      <p:ext uri="{BB962C8B-B14F-4D97-AF65-F5344CB8AC3E}">
        <p14:creationId xmlns:p14="http://schemas.microsoft.com/office/powerpoint/2010/main" val="1463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0DAC7CE-4D02-364E-B8A3-CC149D1AF568}" type="datetime1">
              <a:rPr lang="en-AU"/>
              <a:pPr>
                <a:defRPr/>
              </a:pPr>
              <a:t>16/1/18</a:t>
            </a:fld>
            <a:endParaRPr lang="en-AU"/>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974D0BF0-3034-DB4A-A95A-BBF214CE188D}" type="slidenum">
              <a:rPr lang="en-AU"/>
              <a:pPr>
                <a:defRPr/>
              </a:pPr>
              <a:t>‹#›</a:t>
            </a:fld>
            <a:endParaRPr lang="en-AU"/>
          </a:p>
        </p:txBody>
      </p:sp>
    </p:spTree>
    <p:extLst>
      <p:ext uri="{BB962C8B-B14F-4D97-AF65-F5344CB8AC3E}">
        <p14:creationId xmlns:p14="http://schemas.microsoft.com/office/powerpoint/2010/main" val="29386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7D92B95-9702-E84A-B286-92E36CCF38E0}" type="datetime1">
              <a:rPr lang="en-AU"/>
              <a:pPr>
                <a:defRPr/>
              </a:pPr>
              <a:t>16/1/18</a:t>
            </a:fld>
            <a:endParaRPr lang="en-AU"/>
          </a:p>
        </p:txBody>
      </p:sp>
      <p:sp>
        <p:nvSpPr>
          <p:cNvPr id="6" name="Footer Placeholder 5"/>
          <p:cNvSpPr>
            <a:spLocks noGrp="1"/>
          </p:cNvSpPr>
          <p:nvPr>
            <p:ph type="ftr" sz="quarter" idx="11"/>
          </p:nvPr>
        </p:nvSpPr>
        <p:spPr/>
        <p:txBody>
          <a:bodyPr/>
          <a:lstStyle>
            <a:lvl1pPr algn="l">
              <a:defRPr sz="1200" i="0"/>
            </a:lvl1pPr>
          </a:lstStyle>
          <a:p>
            <a:pPr>
              <a:defRPr/>
            </a:pPr>
            <a:r>
              <a:rPr lang="en-AU" altLang="en-AU"/>
              <a:t>Copyright  2002-2003 WebMCQ Pty Ltd. All rights reserved. LAMS is a trademark of WebMCQ Pty Ltd.</a:t>
            </a:r>
          </a:p>
          <a:p>
            <a:pPr>
              <a:defRPr/>
            </a:pPr>
            <a:endParaRPr lang="en-AU"/>
          </a:p>
        </p:txBody>
      </p:sp>
      <p:sp>
        <p:nvSpPr>
          <p:cNvPr id="7" name="Slide Number Placeholder 6"/>
          <p:cNvSpPr>
            <a:spLocks noGrp="1"/>
          </p:cNvSpPr>
          <p:nvPr>
            <p:ph type="sldNum" sz="quarter" idx="12"/>
          </p:nvPr>
        </p:nvSpPr>
        <p:spPr/>
        <p:txBody>
          <a:bodyPr/>
          <a:lstStyle>
            <a:lvl1pPr>
              <a:defRPr/>
            </a:lvl1pPr>
          </a:lstStyle>
          <a:p>
            <a:pPr>
              <a:defRPr/>
            </a:pPr>
            <a:fld id="{9B2A91AB-801E-494D-BCF8-AB69104BAE39}" type="slidenum">
              <a:rPr lang="en-AU"/>
              <a:pPr>
                <a:defRPr/>
              </a:pPr>
              <a:t>‹#›</a:t>
            </a:fld>
            <a:endParaRPr lang="en-AU"/>
          </a:p>
        </p:txBody>
      </p:sp>
    </p:spTree>
    <p:extLst>
      <p:ext uri="{BB962C8B-B14F-4D97-AF65-F5344CB8AC3E}">
        <p14:creationId xmlns:p14="http://schemas.microsoft.com/office/powerpoint/2010/main" val="7823631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09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i="1">
                <a:latin typeface="Times New Roman" charset="0"/>
                <a:cs typeface="+mn-cs"/>
              </a:defRPr>
            </a:lvl1pPr>
          </a:lstStyle>
          <a:p>
            <a:pPr>
              <a:defRPr/>
            </a:pPr>
            <a:fld id="{4E55B845-7A5E-9F43-8C41-6B7124F7FC3E}" type="datetime1">
              <a:rPr lang="en-AU"/>
              <a:pPr>
                <a:defRPr/>
              </a:pPr>
              <a:t>16/1/18</a:t>
            </a:fld>
            <a:endParaRPr lang="en-AU"/>
          </a:p>
        </p:txBody>
      </p:sp>
      <p:sp>
        <p:nvSpPr>
          <p:cNvPr id="1029" name="Rectangle 5"/>
          <p:cNvSpPr>
            <a:spLocks noGrp="1" noChangeArrowheads="1"/>
          </p:cNvSpPr>
          <p:nvPr>
            <p:ph type="ftr" sz="quarter" idx="3"/>
          </p:nvPr>
        </p:nvSpPr>
        <p:spPr bwMode="auto">
          <a:xfrm>
            <a:off x="1066800" y="6477000"/>
            <a:ext cx="7391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i="1">
                <a:latin typeface="Times New Roman" pitchFamily="18" charset="0"/>
                <a:ea typeface="+mn-ea"/>
                <a:cs typeface="+mn-cs"/>
              </a:defRPr>
            </a:lvl1pPr>
          </a:lstStyle>
          <a:p>
            <a:pPr>
              <a:defRPr/>
            </a:pPr>
            <a:r>
              <a:rPr lang="en-AU" altLang="en-AU" sz="1200"/>
              <a:t>Copyright  2002-2003 WebMCQ Pty Ltd. All rights reserved. LAMS is a trademark of WebMCQ Pty Ltd.</a:t>
            </a:r>
          </a:p>
          <a:p>
            <a:pPr>
              <a:defRPr/>
            </a:pPr>
            <a:endParaRPr lang="en-AU"/>
          </a:p>
        </p:txBody>
      </p:sp>
      <p:sp>
        <p:nvSpPr>
          <p:cNvPr id="1030" name="Rectangle 6"/>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i="1">
                <a:latin typeface="Times New Roman" charset="0"/>
                <a:cs typeface="+mn-cs"/>
              </a:defRPr>
            </a:lvl1pPr>
          </a:lstStyle>
          <a:p>
            <a:pPr>
              <a:defRPr/>
            </a:pPr>
            <a:fld id="{91546749-64E7-C34F-8A96-C43FA5BFD737}" type="slidenum">
              <a:rPr lang="en-AU"/>
              <a:pPr>
                <a:defRPr/>
              </a:pPr>
              <a:t>‹#›</a:t>
            </a:fld>
            <a:endParaRPr lang="en-AU"/>
          </a:p>
        </p:txBody>
      </p:sp>
      <p:sp>
        <p:nvSpPr>
          <p:cNvPr id="2" name="Rectangle 8"/>
          <p:cNvSpPr>
            <a:spLocks noGrp="1" noChangeArrowheads="1"/>
          </p:cNvSpPr>
          <p:nvPr>
            <p:ph type="title"/>
          </p:nvPr>
        </p:nvSpPr>
        <p:spPr bwMode="auto">
          <a:xfrm>
            <a:off x="1295400" y="152400"/>
            <a:ext cx="762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2800" b="1">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45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09800" y="1295400"/>
            <a:ext cx="6629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6858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800" i="1">
                <a:solidFill>
                  <a:srgbClr val="000000"/>
                </a:solidFill>
                <a:latin typeface="Times New Roman" charset="0"/>
                <a:cs typeface="+mn-cs"/>
              </a:defRPr>
            </a:lvl1pPr>
          </a:lstStyle>
          <a:p>
            <a:pPr>
              <a:defRPr/>
            </a:pPr>
            <a:fld id="{ECAF49A0-3B21-3545-817A-566451086B6B}" type="datetime1">
              <a:rPr lang="en-AU"/>
              <a:pPr>
                <a:defRPr/>
              </a:pPr>
              <a:t>16/1/18</a:t>
            </a:fld>
            <a:endParaRPr lang="en-AU"/>
          </a:p>
        </p:txBody>
      </p:sp>
      <p:sp>
        <p:nvSpPr>
          <p:cNvPr id="1029" name="Rectangle 5"/>
          <p:cNvSpPr>
            <a:spLocks noGrp="1" noChangeArrowheads="1"/>
          </p:cNvSpPr>
          <p:nvPr>
            <p:ph type="ftr" sz="quarter" idx="3"/>
          </p:nvPr>
        </p:nvSpPr>
        <p:spPr bwMode="auto">
          <a:xfrm>
            <a:off x="1066800" y="6477000"/>
            <a:ext cx="7391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Times New Roman" charset="0"/>
                <a:cs typeface="+mn-cs"/>
              </a:defRPr>
            </a:lvl1pPr>
          </a:lstStyle>
          <a:p>
            <a:pPr>
              <a:defRPr/>
            </a:pPr>
            <a:r>
              <a:rPr lang="en-AU"/>
              <a:t>Demonstration of COLIS IMS DemonstratorCopyright  2002-2003 WebMCQ Pty Ltd. All rights reserved. LAMS is a trademark of WebMCQ Pty Ltd.</a:t>
            </a:r>
          </a:p>
          <a:p>
            <a:pPr algn="ctr">
              <a:defRPr/>
            </a:pPr>
            <a:endParaRPr lang="en-AU" sz="800" i="1"/>
          </a:p>
        </p:txBody>
      </p:sp>
      <p:sp>
        <p:nvSpPr>
          <p:cNvPr id="1030" name="Rectangle 6"/>
          <p:cNvSpPr>
            <a:spLocks noGrp="1" noChangeArrowheads="1"/>
          </p:cNvSpPr>
          <p:nvPr>
            <p:ph type="sldNum" sz="quarter" idx="4"/>
          </p:nvPr>
        </p:nvSpPr>
        <p:spPr bwMode="auto">
          <a:xfrm>
            <a:off x="65532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i="1">
                <a:solidFill>
                  <a:srgbClr val="000000"/>
                </a:solidFill>
                <a:latin typeface="Times New Roman" charset="0"/>
                <a:cs typeface="+mn-cs"/>
              </a:defRPr>
            </a:lvl1pPr>
          </a:lstStyle>
          <a:p>
            <a:pPr>
              <a:defRPr/>
            </a:pPr>
            <a:fld id="{D19D0EF2-C023-D543-B434-D447C25B2AD8}" type="slidenum">
              <a:rPr lang="en-AU"/>
              <a:pPr>
                <a:defRPr/>
              </a:pPr>
              <a:t>‹#›</a:t>
            </a:fld>
            <a:endParaRPr lang="en-AU"/>
          </a:p>
        </p:txBody>
      </p:sp>
      <p:sp>
        <p:nvSpPr>
          <p:cNvPr id="1032" name="Rectangle 8"/>
          <p:cNvSpPr>
            <a:spLocks noGrp="1" noChangeArrowheads="1"/>
          </p:cNvSpPr>
          <p:nvPr>
            <p:ph type="title"/>
          </p:nvPr>
        </p:nvSpPr>
        <p:spPr bwMode="auto">
          <a:xfrm>
            <a:off x="1295400" y="1524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ctr" rtl="0" eaLnBrk="0" fontAlgn="base" hangingPunct="0">
        <a:spcBef>
          <a:spcPct val="0"/>
        </a:spcBef>
        <a:spcAft>
          <a:spcPct val="0"/>
        </a:spcAft>
        <a:defRPr sz="2800" b="1">
          <a:solidFill>
            <a:schemeClr val="tx1"/>
          </a:solidFill>
          <a:latin typeface="+mj-lt"/>
          <a:ea typeface="+mj-ea"/>
          <a:cs typeface="ＭＳ Ｐゴシック" charset="0"/>
        </a:defRPr>
      </a:lvl1pPr>
      <a:lvl2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1"/>
          </a:solidFill>
          <a:latin typeface="Arial" charset="0"/>
          <a:ea typeface="ＭＳ Ｐゴシック" charset="0"/>
        </a:defRPr>
      </a:lvl6pPr>
      <a:lvl7pPr marL="914400" algn="ctr" rtl="0" fontAlgn="base">
        <a:spcBef>
          <a:spcPct val="0"/>
        </a:spcBef>
        <a:spcAft>
          <a:spcPct val="0"/>
        </a:spcAft>
        <a:defRPr sz="2800" b="1">
          <a:solidFill>
            <a:schemeClr val="tx1"/>
          </a:solidFill>
          <a:latin typeface="Arial" charset="0"/>
          <a:ea typeface="ＭＳ Ｐゴシック" charset="0"/>
        </a:defRPr>
      </a:lvl7pPr>
      <a:lvl8pPr marL="1371600" algn="ctr" rtl="0" fontAlgn="base">
        <a:spcBef>
          <a:spcPct val="0"/>
        </a:spcBef>
        <a:spcAft>
          <a:spcPct val="0"/>
        </a:spcAft>
        <a:defRPr sz="2800" b="1">
          <a:solidFill>
            <a:schemeClr val="tx1"/>
          </a:solidFill>
          <a:latin typeface="Arial" charset="0"/>
          <a:ea typeface="ＭＳ Ｐゴシック" charset="0"/>
        </a:defRPr>
      </a:lvl8pPr>
      <a:lvl9pPr marL="1828800" algn="ctr" rtl="0" fontAlgn="base">
        <a:spcBef>
          <a:spcPct val="0"/>
        </a:spcBef>
        <a:spcAft>
          <a:spcPct val="0"/>
        </a:spcAft>
        <a:defRPr sz="2800" b="1">
          <a:solidFill>
            <a:schemeClr val="tx1"/>
          </a:solidFill>
          <a:latin typeface="Arial" charset="0"/>
          <a:ea typeface="ＭＳ Ｐゴシック" charset="0"/>
        </a:defRPr>
      </a:lvl9pPr>
    </p:titleStyle>
    <p:bodyStyle>
      <a:lvl1pPr marL="342900" indent="-342900" algn="l" rtl="0" eaLnBrk="0" fontAlgn="base" hangingPunct="0">
        <a:spcBef>
          <a:spcPct val="45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3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fontAlgn="base">
        <a:spcBef>
          <a:spcPct val="20000"/>
        </a:spcBef>
        <a:spcAft>
          <a:spcPct val="0"/>
        </a:spcAft>
        <a:buChar char="»"/>
        <a:defRPr sz="2000">
          <a:solidFill>
            <a:schemeClr val="tx1"/>
          </a:solidFill>
          <a:latin typeface="Times New Roman" charset="0"/>
          <a:ea typeface="+mn-ea"/>
        </a:defRPr>
      </a:lvl6pPr>
      <a:lvl7pPr marL="2971800" indent="-228600" algn="l" rtl="0" fontAlgn="base">
        <a:spcBef>
          <a:spcPct val="20000"/>
        </a:spcBef>
        <a:spcAft>
          <a:spcPct val="0"/>
        </a:spcAft>
        <a:buChar char="»"/>
        <a:defRPr sz="2000">
          <a:solidFill>
            <a:schemeClr val="tx1"/>
          </a:solidFill>
          <a:latin typeface="Times New Roman" charset="0"/>
          <a:ea typeface="+mn-ea"/>
        </a:defRPr>
      </a:lvl7pPr>
      <a:lvl8pPr marL="3429000" indent="-228600" algn="l" rtl="0" fontAlgn="base">
        <a:spcBef>
          <a:spcPct val="20000"/>
        </a:spcBef>
        <a:spcAft>
          <a:spcPct val="0"/>
        </a:spcAft>
        <a:buChar char="»"/>
        <a:defRPr sz="2000">
          <a:solidFill>
            <a:schemeClr val="tx1"/>
          </a:solidFill>
          <a:latin typeface="Times New Roman" charset="0"/>
          <a:ea typeface="+mn-ea"/>
        </a:defRPr>
      </a:lvl8pPr>
      <a:lvl9pPr marL="3886200" indent="-228600" algn="l" rtl="0" fontAlgn="base">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8" rIns="91416" bIns="45708" numCol="1" anchor="ctr" anchorCtr="0" compatLnSpc="1">
            <a:prstTxWarp prst="textNoShape">
              <a:avLst/>
            </a:prstTxWarp>
          </a:bodyPr>
          <a:lstStyle/>
          <a:p>
            <a:pPr lvl="0"/>
            <a:r>
              <a:rPr lang="en-AU"/>
              <a:t>Click to edit Master title style</a:t>
            </a:r>
            <a:endParaRPr lang="en-US"/>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6" tIns="45708" rIns="91416" bIns="45708"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16" tIns="45708" rIns="91416" bIns="45708" rtlCol="0" anchor="ctr"/>
          <a:lstStyle>
            <a:lvl1pPr algn="l" defTabSz="457078" fontAlgn="auto">
              <a:spcBef>
                <a:spcPts val="0"/>
              </a:spcBef>
              <a:spcAft>
                <a:spcPts val="0"/>
              </a:spcAft>
              <a:defRPr sz="1200">
                <a:solidFill>
                  <a:prstClr val="black">
                    <a:tint val="75000"/>
                  </a:prstClr>
                </a:solidFill>
                <a:latin typeface="Calibri"/>
                <a:ea typeface="+mn-ea"/>
                <a:cs typeface="+mn-cs"/>
              </a:defRPr>
            </a:lvl1pPr>
          </a:lstStyle>
          <a:p>
            <a:pPr>
              <a:defRPr/>
            </a:pPr>
            <a:fld id="{FBFC814A-4E0B-9F42-A3E5-F31EB29871DB}" type="datetimeFigureOut">
              <a:rPr lang="en-US"/>
              <a:pPr>
                <a:defRPr/>
              </a:pPr>
              <a:t>16/1/18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16" tIns="45708" rIns="91416" bIns="45708" rtlCol="0" anchor="ctr"/>
          <a:lstStyle>
            <a:lvl1pPr algn="ctr" defTabSz="457078"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6" tIns="45708" rIns="91416" bIns="45708" rtlCol="0" anchor="ctr"/>
          <a:lstStyle>
            <a:lvl1pPr algn="r" defTabSz="457078" fontAlgn="auto">
              <a:spcBef>
                <a:spcPts val="0"/>
              </a:spcBef>
              <a:spcAft>
                <a:spcPts val="0"/>
              </a:spcAft>
              <a:defRPr sz="1200">
                <a:solidFill>
                  <a:prstClr val="black">
                    <a:tint val="75000"/>
                  </a:prstClr>
                </a:solidFill>
                <a:latin typeface="Calibri"/>
                <a:ea typeface="+mn-ea"/>
                <a:cs typeface="+mn-cs"/>
              </a:defRPr>
            </a:lvl1pPr>
          </a:lstStyle>
          <a:p>
            <a:pPr>
              <a:defRPr/>
            </a:pPr>
            <a:fld id="{F64E44C1-E9C5-CF44-9D8D-50EA0EF0F7DD}" type="slidenum">
              <a:rPr lang="en-US"/>
              <a:pPr>
                <a:defRPr/>
              </a:pPr>
              <a:t>‹#›</a:t>
            </a:fld>
            <a:endParaRPr lang="en-US"/>
          </a:p>
        </p:txBody>
      </p:sp>
    </p:spTree>
    <p:extLst>
      <p:ext uri="{BB962C8B-B14F-4D97-AF65-F5344CB8AC3E}">
        <p14:creationId xmlns:p14="http://schemas.microsoft.com/office/powerpoint/2010/main" val="302779733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927" indent="-228539" algn="l" defTabSz="457078" rtl="0" eaLnBrk="1" latinLnBrk="0" hangingPunct="1">
        <a:spcBef>
          <a:spcPct val="20000"/>
        </a:spcBef>
        <a:buFont typeface="Arial"/>
        <a:buChar char="•"/>
        <a:defRPr sz="2000" kern="1200">
          <a:solidFill>
            <a:schemeClr val="tx1"/>
          </a:solidFill>
          <a:latin typeface="+mn-lt"/>
          <a:ea typeface="+mn-ea"/>
          <a:cs typeface="+mn-cs"/>
        </a:defRPr>
      </a:lvl6pPr>
      <a:lvl7pPr marL="2971005" indent="-228539" algn="l" defTabSz="457078" rtl="0" eaLnBrk="1" latinLnBrk="0" hangingPunct="1">
        <a:spcBef>
          <a:spcPct val="20000"/>
        </a:spcBef>
        <a:buFont typeface="Arial"/>
        <a:buChar char="•"/>
        <a:defRPr sz="2000" kern="1200">
          <a:solidFill>
            <a:schemeClr val="tx1"/>
          </a:solidFill>
          <a:latin typeface="+mn-lt"/>
          <a:ea typeface="+mn-ea"/>
          <a:cs typeface="+mn-cs"/>
        </a:defRPr>
      </a:lvl7pPr>
      <a:lvl8pPr marL="3428083" indent="-228539" algn="l" defTabSz="457078" rtl="0" eaLnBrk="1" latinLnBrk="0" hangingPunct="1">
        <a:spcBef>
          <a:spcPct val="20000"/>
        </a:spcBef>
        <a:buFont typeface="Arial"/>
        <a:buChar char="•"/>
        <a:defRPr sz="2000" kern="1200">
          <a:solidFill>
            <a:schemeClr val="tx1"/>
          </a:solidFill>
          <a:latin typeface="+mn-lt"/>
          <a:ea typeface="+mn-ea"/>
          <a:cs typeface="+mn-cs"/>
        </a:defRPr>
      </a:lvl8pPr>
      <a:lvl9pPr marL="3885160" indent="-228539" algn="l" defTabSz="4570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5" algn="l" defTabSz="457078" rtl="0" eaLnBrk="1" latinLnBrk="0" hangingPunct="1">
        <a:defRPr sz="1800" kern="1200">
          <a:solidFill>
            <a:schemeClr val="tx1"/>
          </a:solidFill>
          <a:latin typeface="+mn-lt"/>
          <a:ea typeface="+mn-ea"/>
          <a:cs typeface="+mn-cs"/>
        </a:defRPr>
      </a:lvl3pPr>
      <a:lvl4pPr marL="1371234" algn="l" defTabSz="457078" rtl="0" eaLnBrk="1" latinLnBrk="0" hangingPunct="1">
        <a:defRPr sz="1800" kern="1200">
          <a:solidFill>
            <a:schemeClr val="tx1"/>
          </a:solidFill>
          <a:latin typeface="+mn-lt"/>
          <a:ea typeface="+mn-ea"/>
          <a:cs typeface="+mn-cs"/>
        </a:defRPr>
      </a:lvl4pPr>
      <a:lvl5pPr marL="1828311" algn="l" defTabSz="457078" rtl="0" eaLnBrk="1" latinLnBrk="0" hangingPunct="1">
        <a:defRPr sz="1800" kern="1200">
          <a:solidFill>
            <a:schemeClr val="tx1"/>
          </a:solidFill>
          <a:latin typeface="+mn-lt"/>
          <a:ea typeface="+mn-ea"/>
          <a:cs typeface="+mn-cs"/>
        </a:defRPr>
      </a:lvl5pPr>
      <a:lvl6pPr marL="2285389" algn="l" defTabSz="457078" rtl="0" eaLnBrk="1" latinLnBrk="0" hangingPunct="1">
        <a:defRPr sz="1800" kern="1200">
          <a:solidFill>
            <a:schemeClr val="tx1"/>
          </a:solidFill>
          <a:latin typeface="+mn-lt"/>
          <a:ea typeface="+mn-ea"/>
          <a:cs typeface="+mn-cs"/>
        </a:defRPr>
      </a:lvl6pPr>
      <a:lvl7pPr marL="2742467" algn="l" defTabSz="457078" rtl="0" eaLnBrk="1" latinLnBrk="0" hangingPunct="1">
        <a:defRPr sz="1800" kern="1200">
          <a:solidFill>
            <a:schemeClr val="tx1"/>
          </a:solidFill>
          <a:latin typeface="+mn-lt"/>
          <a:ea typeface="+mn-ea"/>
          <a:cs typeface="+mn-cs"/>
        </a:defRPr>
      </a:lvl7pPr>
      <a:lvl8pPr marL="3199544" algn="l" defTabSz="457078" rtl="0" eaLnBrk="1" latinLnBrk="0" hangingPunct="1">
        <a:defRPr sz="1800" kern="1200">
          <a:solidFill>
            <a:schemeClr val="tx1"/>
          </a:solidFill>
          <a:latin typeface="+mn-lt"/>
          <a:ea typeface="+mn-ea"/>
          <a:cs typeface="+mn-cs"/>
        </a:defRPr>
      </a:lvl8pPr>
      <a:lvl9pPr marL="3656622" algn="l" defTabSz="4570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09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i="1">
                <a:latin typeface="Times New Roman" charset="0"/>
                <a:cs typeface="+mn-cs"/>
              </a:defRPr>
            </a:lvl1pPr>
          </a:lstStyle>
          <a:p>
            <a:pPr>
              <a:defRPr/>
            </a:pPr>
            <a:fld id="{CF6BC840-2371-7E42-A623-955A3804238E}" type="datetime1">
              <a:rPr lang="en-AU">
                <a:solidFill>
                  <a:srgbClr val="000000"/>
                </a:solidFill>
              </a:rPr>
              <a:pPr>
                <a:defRPr/>
              </a:pPr>
              <a:t>16/1/18</a:t>
            </a:fld>
            <a:endParaRPr lang="en-AU">
              <a:solidFill>
                <a:srgbClr val="000000"/>
              </a:solidFill>
            </a:endParaRPr>
          </a:p>
        </p:txBody>
      </p:sp>
      <p:sp>
        <p:nvSpPr>
          <p:cNvPr id="1029" name="Rectangle 5"/>
          <p:cNvSpPr>
            <a:spLocks noGrp="1" noChangeArrowheads="1"/>
          </p:cNvSpPr>
          <p:nvPr>
            <p:ph type="ftr" sz="quarter" idx="3"/>
          </p:nvPr>
        </p:nvSpPr>
        <p:spPr bwMode="auto">
          <a:xfrm>
            <a:off x="1066800" y="6477000"/>
            <a:ext cx="7391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i="1">
                <a:latin typeface="Times New Roman" pitchFamily="18" charset="0"/>
                <a:ea typeface="+mn-ea"/>
                <a:cs typeface="+mn-cs"/>
              </a:defRPr>
            </a:lvl1pPr>
          </a:lstStyle>
          <a:p>
            <a:pPr>
              <a:defRPr/>
            </a:pPr>
            <a:r>
              <a:rPr lang="en-AU" altLang="en-AU" sz="1200">
                <a:solidFill>
                  <a:srgbClr val="000000"/>
                </a:solidFill>
              </a:rPr>
              <a:t>Copyright  2002-2003 WebMCQ Pty Ltd. All rights reserved. LAMS is a trademark of WebMCQ Pty Ltd.</a:t>
            </a:r>
          </a:p>
          <a:p>
            <a:pPr>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i="1">
                <a:latin typeface="Times New Roman" charset="0"/>
                <a:cs typeface="+mn-cs"/>
              </a:defRPr>
            </a:lvl1pPr>
          </a:lstStyle>
          <a:p>
            <a:pPr>
              <a:defRPr/>
            </a:pPr>
            <a:fld id="{69F7514B-01BB-984A-B363-EAE09F8390F3}" type="slidenum">
              <a:rPr lang="en-AU">
                <a:solidFill>
                  <a:srgbClr val="000000"/>
                </a:solidFill>
              </a:rPr>
              <a:pPr>
                <a:defRPr/>
              </a:pPr>
              <a:t>‹#›</a:t>
            </a:fld>
            <a:endParaRPr lang="en-AU">
              <a:solidFill>
                <a:srgbClr val="000000"/>
              </a:solidFill>
            </a:endParaRPr>
          </a:p>
        </p:txBody>
      </p:sp>
      <p:sp>
        <p:nvSpPr>
          <p:cNvPr id="2" name="Rectangle 8"/>
          <p:cNvSpPr>
            <a:spLocks noGrp="1" noChangeArrowheads="1"/>
          </p:cNvSpPr>
          <p:nvPr>
            <p:ph type="title"/>
          </p:nvPr>
        </p:nvSpPr>
        <p:spPr bwMode="auto">
          <a:xfrm>
            <a:off x="1295400" y="152400"/>
            <a:ext cx="762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Tree>
    <p:extLst>
      <p:ext uri="{BB962C8B-B14F-4D97-AF65-F5344CB8AC3E}">
        <p14:creationId xmlns:p14="http://schemas.microsoft.com/office/powerpoint/2010/main" val="126177926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2800" b="1">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28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45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d@morling.edu.au"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87789"/>
            <a:ext cx="3233655" cy="3233655"/>
          </a:xfrm>
          <a:prstGeom prst="rect">
            <a:avLst/>
          </a:prstGeom>
        </p:spPr>
      </p:pic>
      <p:sp>
        <p:nvSpPr>
          <p:cNvPr id="2" name="Title 1"/>
          <p:cNvSpPr>
            <a:spLocks noGrp="1"/>
          </p:cNvSpPr>
          <p:nvPr>
            <p:ph type="ctrTitle"/>
          </p:nvPr>
        </p:nvSpPr>
        <p:spPr>
          <a:xfrm>
            <a:off x="685800" y="2757023"/>
            <a:ext cx="7772400" cy="1470025"/>
          </a:xfrm>
        </p:spPr>
        <p:txBody>
          <a:bodyPr>
            <a:noAutofit/>
          </a:bodyPr>
          <a:lstStyle/>
          <a:p>
            <a:r>
              <a:rPr lang="en-US" sz="3200" dirty="0" smtClean="0"/>
              <a:t>Is Learning Design helpful for Formation? Can it be unhelpful?</a:t>
            </a:r>
            <a:endParaRPr lang="en-AU" sz="3200" dirty="0"/>
          </a:p>
        </p:txBody>
      </p:sp>
      <p:sp>
        <p:nvSpPr>
          <p:cNvPr id="3" name="Subtitle 2"/>
          <p:cNvSpPr>
            <a:spLocks noGrp="1"/>
          </p:cNvSpPr>
          <p:nvPr>
            <p:ph type="subTitle" idx="1"/>
          </p:nvPr>
        </p:nvSpPr>
        <p:spPr>
          <a:xfrm>
            <a:off x="1371600" y="4502517"/>
            <a:ext cx="6400800" cy="2110461"/>
          </a:xfrm>
        </p:spPr>
        <p:txBody>
          <a:bodyPr>
            <a:normAutofit fontScale="85000" lnSpcReduction="20000"/>
          </a:bodyPr>
          <a:lstStyle/>
          <a:p>
            <a:r>
              <a:rPr lang="en-US" sz="2800" dirty="0" smtClean="0"/>
              <a:t>Professor James Dalziel</a:t>
            </a:r>
          </a:p>
          <a:p>
            <a:r>
              <a:rPr lang="en-US" sz="2000" dirty="0" smtClean="0"/>
              <a:t>Dean of Education, </a:t>
            </a:r>
            <a:r>
              <a:rPr lang="en-US" sz="2000" dirty="0" err="1" smtClean="0"/>
              <a:t>Morling</a:t>
            </a:r>
            <a:r>
              <a:rPr lang="en-US" sz="2000" dirty="0" smtClean="0"/>
              <a:t> College &amp; </a:t>
            </a:r>
          </a:p>
          <a:p>
            <a:r>
              <a:rPr lang="en-US" sz="2000" dirty="0" smtClean="0"/>
              <a:t>Professor, University of Divinity</a:t>
            </a:r>
          </a:p>
          <a:p>
            <a:r>
              <a:rPr lang="en-US" sz="2000" dirty="0" err="1" smtClean="0">
                <a:hlinkClick r:id="rId3"/>
              </a:rPr>
              <a:t>jamesd@morling.edu.au</a:t>
            </a:r>
            <a:endParaRPr lang="en-US" sz="2000" dirty="0" smtClean="0"/>
          </a:p>
          <a:p>
            <a:r>
              <a:rPr lang="en-US" sz="2000" dirty="0" smtClean="0"/>
              <a:t>Keynote presentation </a:t>
            </a:r>
            <a:r>
              <a:rPr lang="en-US" sz="2000" dirty="0" smtClean="0"/>
              <a:t>for ANZATFE, </a:t>
            </a:r>
            <a:r>
              <a:rPr lang="en-US" sz="2000" dirty="0" err="1" smtClean="0"/>
              <a:t>Morling</a:t>
            </a:r>
            <a:r>
              <a:rPr lang="en-US" sz="2000" dirty="0" smtClean="0"/>
              <a:t> College</a:t>
            </a:r>
          </a:p>
          <a:p>
            <a:r>
              <a:rPr lang="en-US" sz="2000" dirty="0" smtClean="0"/>
              <a:t>December 6th, 2017</a:t>
            </a:r>
            <a:endParaRPr lang="en-US" sz="2000" dirty="0"/>
          </a:p>
        </p:txBody>
      </p:sp>
      <p:pic>
        <p:nvPicPr>
          <p:cNvPr id="6" name="Picture 5"/>
          <p:cNvPicPr>
            <a:picLocks noChangeAspect="1"/>
          </p:cNvPicPr>
          <p:nvPr/>
        </p:nvPicPr>
        <p:blipFill>
          <a:blip r:embed="rId4"/>
          <a:stretch>
            <a:fillRect/>
          </a:stretch>
        </p:blipFill>
        <p:spPr>
          <a:xfrm>
            <a:off x="6972300" y="122322"/>
            <a:ext cx="1917700" cy="2222097"/>
          </a:xfrm>
          <a:prstGeom prst="rect">
            <a:avLst/>
          </a:prstGeom>
        </p:spPr>
      </p:pic>
    </p:spTree>
    <p:extLst>
      <p:ext uri="{BB962C8B-B14F-4D97-AF65-F5344CB8AC3E}">
        <p14:creationId xmlns:p14="http://schemas.microsoft.com/office/powerpoint/2010/main" val="10159581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11188" y="6426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a:cs typeface="+mn-cs"/>
            </a:endParaRPr>
          </a:p>
        </p:txBody>
      </p:sp>
      <p:sp>
        <p:nvSpPr>
          <p:cNvPr id="81923" name="Text Box 3"/>
          <p:cNvSpPr txBox="1">
            <a:spLocks noChangeArrowheads="1"/>
          </p:cNvSpPr>
          <p:nvPr/>
        </p:nvSpPr>
        <p:spPr bwMode="auto">
          <a:xfrm>
            <a:off x="395536" y="6473825"/>
            <a:ext cx="8443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dirty="0" smtClean="0">
                <a:cs typeface="+mn-cs"/>
              </a:rPr>
              <a:t>Example of Teaching Strategy “Predict Observe Explain” in LAMS Author</a:t>
            </a:r>
            <a:endParaRPr lang="en-US" sz="2000" dirty="0">
              <a:cs typeface="+mn-cs"/>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195829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11188" y="6426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a:cs typeface="+mn-cs"/>
            </a:endParaRPr>
          </a:p>
        </p:txBody>
      </p:sp>
      <p:sp>
        <p:nvSpPr>
          <p:cNvPr id="76803" name="Text Box 3"/>
          <p:cNvSpPr txBox="1">
            <a:spLocks noChangeArrowheads="1"/>
          </p:cNvSpPr>
          <p:nvPr/>
        </p:nvSpPr>
        <p:spPr bwMode="auto">
          <a:xfrm>
            <a:off x="395288" y="6473825"/>
            <a:ext cx="8323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a:cs typeface="+mn-cs"/>
              </a:rPr>
              <a:t>Predict – Observe – Explain: Preview (student view) of Content Example</a:t>
            </a: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2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848658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685800" y="476250"/>
            <a:ext cx="7772400" cy="1143000"/>
          </a:xfrm>
        </p:spPr>
        <p:txBody>
          <a:bodyPr/>
          <a:lstStyle/>
          <a:p>
            <a:pPr>
              <a:defRPr/>
            </a:pPr>
            <a:r>
              <a:rPr lang="en-US" sz="2800" b="1" dirty="0" smtClean="0">
                <a:cs typeface="+mj-cs"/>
              </a:rPr>
              <a:t>Sharing Learning Designs</a:t>
            </a:r>
          </a:p>
        </p:txBody>
      </p:sp>
      <p:sp>
        <p:nvSpPr>
          <p:cNvPr id="470019" name="Rectangle 3"/>
          <p:cNvSpPr>
            <a:spLocks noGrp="1" noChangeArrowheads="1"/>
          </p:cNvSpPr>
          <p:nvPr>
            <p:ph type="body" idx="1"/>
          </p:nvPr>
        </p:nvSpPr>
        <p:spPr>
          <a:xfrm>
            <a:off x="685800" y="1847850"/>
            <a:ext cx="7918450" cy="4114800"/>
          </a:xfrm>
        </p:spPr>
        <p:txBody>
          <a:bodyPr/>
          <a:lstStyle/>
          <a:p>
            <a:pPr>
              <a:defRPr/>
            </a:pPr>
            <a:r>
              <a:rPr lang="en-AU" dirty="0" smtClean="0">
                <a:cs typeface="+mn-cs"/>
              </a:rPr>
              <a:t>LAMS Community (</a:t>
            </a:r>
            <a:r>
              <a:rPr lang="en-AU" dirty="0" err="1" smtClean="0">
                <a:cs typeface="+mn-cs"/>
              </a:rPr>
              <a:t>www.lamscommunity.org</a:t>
            </a:r>
            <a:r>
              <a:rPr lang="en-AU" dirty="0" smtClean="0">
                <a:cs typeface="+mn-cs"/>
              </a:rPr>
              <a:t>)</a:t>
            </a:r>
          </a:p>
          <a:p>
            <a:pPr lvl="1">
              <a:defRPr/>
            </a:pPr>
            <a:r>
              <a:rPr lang="en-AU" dirty="0" smtClean="0"/>
              <a:t>Community sharing, adaptation and improvement of Learning Designs</a:t>
            </a:r>
          </a:p>
          <a:p>
            <a:pPr lvl="1">
              <a:defRPr/>
            </a:pPr>
            <a:r>
              <a:rPr lang="en-AU" dirty="0" smtClean="0"/>
              <a:t>Sequences shared under Creative Commons licenses </a:t>
            </a:r>
            <a:br>
              <a:rPr lang="en-AU" dirty="0" smtClean="0"/>
            </a:br>
            <a:r>
              <a:rPr lang="en-AU" dirty="0" smtClean="0"/>
              <a:t>(free to use, free to modify)</a:t>
            </a:r>
          </a:p>
          <a:p>
            <a:pPr lvl="1">
              <a:defRPr/>
            </a:pPr>
            <a:endParaRPr lang="en-AU" dirty="0" smtClean="0"/>
          </a:p>
          <a:p>
            <a:pPr>
              <a:defRPr/>
            </a:pPr>
            <a:r>
              <a:rPr lang="en-AU" dirty="0" smtClean="0">
                <a:cs typeface="+mn-cs"/>
              </a:rPr>
              <a:t>LAMS Community fosters the idea of educators creating and sharing teaching strategies together</a:t>
            </a:r>
          </a:p>
        </p:txBody>
      </p:sp>
    </p:spTree>
    <p:extLst>
      <p:ext uri="{BB962C8B-B14F-4D97-AF65-F5344CB8AC3E}">
        <p14:creationId xmlns:p14="http://schemas.microsoft.com/office/powerpoint/2010/main" val="2415856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547813" y="6426200"/>
            <a:ext cx="582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dirty="0">
                <a:solidFill>
                  <a:srgbClr val="000000"/>
                </a:solidFill>
              </a:rPr>
              <a:t>LAMS Community – Repository Summary</a:t>
            </a:r>
          </a:p>
        </p:txBody>
      </p:sp>
      <p:pic>
        <p:nvPicPr>
          <p:cNvPr id="410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66632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611188" y="6426200"/>
            <a:ext cx="7900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solidFill>
                  <a:srgbClr val="000000"/>
                </a:solidFill>
              </a:rPr>
              <a:t>LAMS Community – Detailed view of individual sequence</a:t>
            </a:r>
          </a:p>
        </p:txBody>
      </p:sp>
      <p:pic>
        <p:nvPicPr>
          <p:cNvPr id="411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600902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84823" y="1046887"/>
          <a:ext cx="3601781" cy="251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0" y="2705100"/>
            <a:ext cx="2924175" cy="498475"/>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Learning Environment: </a:t>
            </a:r>
          </a:p>
          <a:p>
            <a:pPr algn="ctr" defTabSz="457078" fontAlgn="auto">
              <a:spcBef>
                <a:spcPts val="0"/>
              </a:spcBef>
              <a:spcAft>
                <a:spcPts val="0"/>
              </a:spcAft>
              <a:defRPr/>
            </a:pPr>
            <a:r>
              <a:rPr lang="en-US" sz="1400" dirty="0">
                <a:solidFill>
                  <a:prstClr val="black"/>
                </a:solidFill>
              </a:rPr>
              <a:t>Characteristics &amp; Values</a:t>
            </a:r>
          </a:p>
        </p:txBody>
      </p:sp>
      <p:sp>
        <p:nvSpPr>
          <p:cNvPr id="5" name="Rectangle 4"/>
          <p:cNvSpPr>
            <a:spLocks noChangeArrowheads="1"/>
          </p:cNvSpPr>
          <p:nvPr/>
        </p:nvSpPr>
        <p:spPr bwMode="auto">
          <a:xfrm>
            <a:off x="0" y="3203575"/>
            <a:ext cx="2924175" cy="511175"/>
          </a:xfrm>
          <a:prstGeom prst="rect">
            <a:avLst/>
          </a:prstGeom>
          <a:no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500" dirty="0">
                <a:solidFill>
                  <a:prstClr val="black"/>
                </a:solidFill>
              </a:rPr>
              <a:t>External Agencies   Institution</a:t>
            </a:r>
          </a:p>
          <a:p>
            <a:pPr algn="ctr" defTabSz="457078" fontAlgn="auto">
              <a:spcBef>
                <a:spcPts val="0"/>
              </a:spcBef>
              <a:spcAft>
                <a:spcPts val="0"/>
              </a:spcAft>
              <a:defRPr/>
            </a:pPr>
            <a:r>
              <a:rPr lang="en-US" sz="1500" dirty="0">
                <a:solidFill>
                  <a:prstClr val="black"/>
                </a:solidFill>
              </a:rPr>
              <a:t>Educator   Learner</a:t>
            </a:r>
          </a:p>
        </p:txBody>
      </p:sp>
      <p:sp>
        <p:nvSpPr>
          <p:cNvPr id="11" name="Rectangle 10"/>
          <p:cNvSpPr>
            <a:spLocks noChangeArrowheads="1"/>
          </p:cNvSpPr>
          <p:nvPr/>
        </p:nvSpPr>
        <p:spPr bwMode="auto">
          <a:xfrm>
            <a:off x="0" y="1071563"/>
            <a:ext cx="2924175" cy="490537"/>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500" dirty="0">
                <a:solidFill>
                  <a:prstClr val="black"/>
                </a:solidFill>
              </a:rPr>
              <a:t>All pedagogical approaches</a:t>
            </a:r>
          </a:p>
          <a:p>
            <a:pPr algn="ctr" defTabSz="457078" fontAlgn="auto">
              <a:spcBef>
                <a:spcPts val="0"/>
              </a:spcBef>
              <a:spcAft>
                <a:spcPts val="0"/>
              </a:spcAft>
              <a:defRPr/>
            </a:pPr>
            <a:r>
              <a:rPr lang="en-US" sz="1500" dirty="0">
                <a:solidFill>
                  <a:prstClr val="black"/>
                </a:solidFill>
              </a:rPr>
              <a:t>All disciplines</a:t>
            </a:r>
          </a:p>
        </p:txBody>
      </p:sp>
      <p:sp>
        <p:nvSpPr>
          <p:cNvPr id="12" name="Rectangle 11"/>
          <p:cNvSpPr>
            <a:spLocks noChangeArrowheads="1"/>
          </p:cNvSpPr>
          <p:nvPr/>
        </p:nvSpPr>
        <p:spPr bwMode="auto">
          <a:xfrm>
            <a:off x="0" y="709613"/>
            <a:ext cx="2924175" cy="3619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Educational Philosophy</a:t>
            </a:r>
          </a:p>
        </p:txBody>
      </p:sp>
      <p:grpSp>
        <p:nvGrpSpPr>
          <p:cNvPr id="54278" name="Group 13"/>
          <p:cNvGrpSpPr>
            <a:grpSpLocks/>
          </p:cNvGrpSpPr>
          <p:nvPr/>
        </p:nvGrpSpPr>
        <p:grpSpPr bwMode="auto">
          <a:xfrm>
            <a:off x="0" y="1692275"/>
            <a:ext cx="2924175" cy="868363"/>
            <a:chOff x="3991362" y="1410015"/>
            <a:chExt cx="3887788" cy="989285"/>
          </a:xfrm>
        </p:grpSpPr>
        <p:sp>
          <p:nvSpPr>
            <p:cNvPr id="15" name="Rectangle 14"/>
            <p:cNvSpPr>
              <a:spLocks noChangeArrowheads="1"/>
            </p:cNvSpPr>
            <p:nvPr/>
          </p:nvSpPr>
          <p:spPr bwMode="auto">
            <a:xfrm>
              <a:off x="3991362" y="1755451"/>
              <a:ext cx="3887788" cy="643849"/>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500" dirty="0">
                  <a:solidFill>
                    <a:prstClr val="black"/>
                  </a:solidFill>
                </a:rPr>
                <a:t>A range based on assumptions about the Learning Environment</a:t>
              </a:r>
            </a:p>
          </p:txBody>
        </p:sp>
        <p:sp>
          <p:nvSpPr>
            <p:cNvPr id="16" name="Rectangle 15"/>
            <p:cNvSpPr>
              <a:spLocks noChangeArrowheads="1"/>
            </p:cNvSpPr>
            <p:nvPr/>
          </p:nvSpPr>
          <p:spPr bwMode="auto">
            <a:xfrm>
              <a:off x="3991362" y="1410015"/>
              <a:ext cx="3887788" cy="410545"/>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Theories &amp; Methodologies</a:t>
              </a:r>
            </a:p>
          </p:txBody>
        </p:sp>
      </p:grpSp>
      <p:sp>
        <p:nvSpPr>
          <p:cNvPr id="21" name="Rectangle 20"/>
          <p:cNvSpPr>
            <a:spLocks noChangeArrowheads="1"/>
          </p:cNvSpPr>
          <p:nvPr/>
        </p:nvSpPr>
        <p:spPr bwMode="auto">
          <a:xfrm>
            <a:off x="1935163" y="4252913"/>
            <a:ext cx="5413375" cy="727075"/>
          </a:xfrm>
          <a:prstGeom prst="rect">
            <a:avLst/>
          </a:prstGeom>
          <a:noFill/>
          <a:ln w="9525">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1800" b="1" dirty="0">
                <a:solidFill>
                  <a:prstClr val="black"/>
                </a:solidFill>
              </a:rPr>
              <a:t>Guidance</a:t>
            </a:r>
            <a:r>
              <a:rPr lang="en-US" sz="1800" dirty="0">
                <a:solidFill>
                  <a:prstClr val="black"/>
                </a:solidFill>
              </a:rPr>
              <a:t>      </a:t>
            </a:r>
            <a:r>
              <a:rPr lang="en-US" sz="1800" b="1" dirty="0">
                <a:solidFill>
                  <a:prstClr val="black"/>
                </a:solidFill>
              </a:rPr>
              <a:t>Representation</a:t>
            </a:r>
            <a:r>
              <a:rPr lang="en-US" sz="1800" dirty="0">
                <a:solidFill>
                  <a:prstClr val="black"/>
                </a:solidFill>
              </a:rPr>
              <a:t>       </a:t>
            </a:r>
            <a:r>
              <a:rPr lang="en-US" sz="1800" b="1" dirty="0">
                <a:solidFill>
                  <a:prstClr val="black"/>
                </a:solidFill>
              </a:rPr>
              <a:t>Sharing</a:t>
            </a:r>
          </a:p>
          <a:p>
            <a:pPr algn="ctr" defTabSz="457078" fontAlgn="auto">
              <a:spcBef>
                <a:spcPts val="0"/>
              </a:spcBef>
              <a:spcAft>
                <a:spcPts val="0"/>
              </a:spcAft>
              <a:defRPr/>
            </a:pPr>
            <a:endParaRPr lang="en-US" sz="300" b="1" dirty="0">
              <a:solidFill>
                <a:prstClr val="black"/>
              </a:solidFill>
            </a:endParaRPr>
          </a:p>
        </p:txBody>
      </p:sp>
      <p:sp>
        <p:nvSpPr>
          <p:cNvPr id="22" name="Rectangle 21"/>
          <p:cNvSpPr>
            <a:spLocks noChangeArrowheads="1"/>
          </p:cNvSpPr>
          <p:nvPr/>
        </p:nvSpPr>
        <p:spPr bwMode="auto">
          <a:xfrm>
            <a:off x="1935163" y="3975100"/>
            <a:ext cx="5413375" cy="284163"/>
          </a:xfrm>
          <a:prstGeom prst="rect">
            <a:avLst/>
          </a:prstGeom>
          <a:solidFill>
            <a:srgbClr val="008000">
              <a:alpha val="64000"/>
            </a:srgbClr>
          </a:solidFill>
          <a:ln w="9525">
            <a:solidFill>
              <a:schemeClr val="tx1"/>
            </a:solidFill>
            <a:miter lim="800000"/>
            <a:headEnd/>
            <a:tailEnd/>
          </a:ln>
          <a:effectLst/>
        </p:spPr>
        <p:txBody>
          <a:bodyPr wrap="none" lIns="91416" tIns="45708" rIns="91416" bIns="45708" anchor="ctr"/>
          <a:lstStyle/>
          <a:p>
            <a:pPr algn="ctr" defTabSz="457078" fontAlgn="auto">
              <a:spcBef>
                <a:spcPts val="0"/>
              </a:spcBef>
              <a:spcAft>
                <a:spcPts val="0"/>
              </a:spcAft>
              <a:defRPr/>
            </a:pPr>
            <a:r>
              <a:rPr lang="en-US" sz="1600" b="1" dirty="0">
                <a:solidFill>
                  <a:prstClr val="black"/>
                </a:solidFill>
              </a:rPr>
              <a:t>Core Concepts of Learning Design</a:t>
            </a:r>
          </a:p>
        </p:txBody>
      </p:sp>
      <p:grpSp>
        <p:nvGrpSpPr>
          <p:cNvPr id="54281" name="Group 22"/>
          <p:cNvGrpSpPr>
            <a:grpSpLocks/>
          </p:cNvGrpSpPr>
          <p:nvPr/>
        </p:nvGrpSpPr>
        <p:grpSpPr bwMode="auto">
          <a:xfrm>
            <a:off x="2509838" y="5253038"/>
            <a:ext cx="4264025" cy="630237"/>
            <a:chOff x="3991362" y="1693228"/>
            <a:chExt cx="3887788" cy="1107496"/>
          </a:xfrm>
        </p:grpSpPr>
        <p:sp>
          <p:nvSpPr>
            <p:cNvPr id="24" name="Rectangle 23"/>
            <p:cNvSpPr>
              <a:spLocks noChangeArrowheads="1"/>
            </p:cNvSpPr>
            <p:nvPr/>
          </p:nvSpPr>
          <p:spPr bwMode="auto">
            <a:xfrm>
              <a:off x="3991362" y="2170260"/>
              <a:ext cx="3887788" cy="630464"/>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Tools	          Resources</a:t>
              </a:r>
            </a:p>
          </p:txBody>
        </p:sp>
        <p:sp>
          <p:nvSpPr>
            <p:cNvPr id="25" name="Rectangle 24"/>
            <p:cNvSpPr>
              <a:spLocks noChangeArrowheads="1"/>
            </p:cNvSpPr>
            <p:nvPr/>
          </p:nvSpPr>
          <p:spPr bwMode="auto">
            <a:xfrm>
              <a:off x="3991362" y="1693228"/>
              <a:ext cx="3887788" cy="499349"/>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Implementation</a:t>
              </a:r>
            </a:p>
          </p:txBody>
        </p:sp>
      </p:grpSp>
      <p:sp>
        <p:nvSpPr>
          <p:cNvPr id="27" name="Rectangle 26"/>
          <p:cNvSpPr>
            <a:spLocks noChangeArrowheads="1"/>
          </p:cNvSpPr>
          <p:nvPr/>
        </p:nvSpPr>
        <p:spPr bwMode="auto">
          <a:xfrm>
            <a:off x="6713538" y="1268413"/>
            <a:ext cx="2430462" cy="2141537"/>
          </a:xfrm>
          <a:prstGeom prst="rect">
            <a:avLst/>
          </a:prstGeom>
          <a:noFill/>
          <a:ln w="9525">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1500" dirty="0">
                <a:solidFill>
                  <a:prstClr val="black"/>
                </a:solidFill>
              </a:rPr>
              <a:t>Program</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Module</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Session</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Learning Activities</a:t>
            </a:r>
          </a:p>
        </p:txBody>
      </p:sp>
      <p:sp>
        <p:nvSpPr>
          <p:cNvPr id="28" name="Rectangle 27"/>
          <p:cNvSpPr>
            <a:spLocks noChangeArrowheads="1"/>
          </p:cNvSpPr>
          <p:nvPr/>
        </p:nvSpPr>
        <p:spPr bwMode="auto">
          <a:xfrm>
            <a:off x="6713538" y="981075"/>
            <a:ext cx="2430462" cy="341313"/>
          </a:xfrm>
          <a:prstGeom prst="rect">
            <a:avLst/>
          </a:prstGeom>
          <a:solidFill>
            <a:schemeClr val="accent6">
              <a:lumMod val="40000"/>
              <a:lumOff val="60000"/>
            </a:schemeClr>
          </a:solidFill>
          <a:ln w="9525">
            <a:solidFill>
              <a:schemeClr val="tx1"/>
            </a:solidFill>
            <a:miter lim="800000"/>
            <a:headEnd/>
            <a:tailEnd/>
          </a:ln>
          <a:effectLst/>
        </p:spPr>
        <p:txBody>
          <a:bodyPr wrap="none" lIns="91416" tIns="45708" rIns="91416" bIns="45708" anchor="ctr"/>
          <a:lstStyle/>
          <a:p>
            <a:pPr algn="ctr" defTabSz="457078" fontAlgn="auto">
              <a:spcBef>
                <a:spcPts val="0"/>
              </a:spcBef>
              <a:spcAft>
                <a:spcPts val="0"/>
              </a:spcAft>
              <a:defRPr/>
            </a:pPr>
            <a:r>
              <a:rPr lang="en-US" sz="1400" dirty="0">
                <a:solidFill>
                  <a:prstClr val="black"/>
                </a:solidFill>
              </a:rPr>
              <a:t>Level of Granularity</a:t>
            </a:r>
          </a:p>
        </p:txBody>
      </p:sp>
      <p:sp>
        <p:nvSpPr>
          <p:cNvPr id="30" name="Rectangle 29"/>
          <p:cNvSpPr>
            <a:spLocks noChangeArrowheads="1"/>
          </p:cNvSpPr>
          <p:nvPr/>
        </p:nvSpPr>
        <p:spPr bwMode="auto">
          <a:xfrm>
            <a:off x="3295650" y="979488"/>
            <a:ext cx="2789238" cy="2735262"/>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endParaRPr lang="en-US" sz="1600" dirty="0">
              <a:solidFill>
                <a:prstClr val="black"/>
              </a:solidFill>
            </a:endParaRPr>
          </a:p>
        </p:txBody>
      </p:sp>
      <p:sp>
        <p:nvSpPr>
          <p:cNvPr id="31" name="Rectangle 30"/>
          <p:cNvSpPr>
            <a:spLocks noChangeArrowheads="1"/>
          </p:cNvSpPr>
          <p:nvPr/>
        </p:nvSpPr>
        <p:spPr bwMode="auto">
          <a:xfrm>
            <a:off x="3295650" y="693738"/>
            <a:ext cx="2789238" cy="287337"/>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Teaching Cycle</a:t>
            </a:r>
          </a:p>
        </p:txBody>
      </p:sp>
      <p:grpSp>
        <p:nvGrpSpPr>
          <p:cNvPr id="54286" name="Group 31"/>
          <p:cNvGrpSpPr>
            <a:grpSpLocks/>
          </p:cNvGrpSpPr>
          <p:nvPr/>
        </p:nvGrpSpPr>
        <p:grpSpPr bwMode="auto">
          <a:xfrm>
            <a:off x="1149350" y="6146800"/>
            <a:ext cx="6985000" cy="704850"/>
            <a:chOff x="3991362" y="1410016"/>
            <a:chExt cx="3887788" cy="1240223"/>
          </a:xfrm>
        </p:grpSpPr>
        <p:sp>
          <p:nvSpPr>
            <p:cNvPr id="33" name="Rectangle 32"/>
            <p:cNvSpPr>
              <a:spLocks noChangeArrowheads="1"/>
            </p:cNvSpPr>
            <p:nvPr/>
          </p:nvSpPr>
          <p:spPr bwMode="auto">
            <a:xfrm>
              <a:off x="3991362" y="1773144"/>
              <a:ext cx="3887788" cy="877095"/>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Feedback            Assessment         Learner Analytics</a:t>
              </a:r>
              <a:r>
                <a:rPr lang="en-US" sz="1600" b="1" dirty="0">
                  <a:solidFill>
                    <a:prstClr val="black"/>
                  </a:solidFill>
                </a:rPr>
                <a:t>	</a:t>
              </a:r>
              <a:r>
                <a:rPr lang="en-US" sz="1600" dirty="0">
                  <a:solidFill>
                    <a:prstClr val="black"/>
                  </a:solidFill>
                </a:rPr>
                <a:t>   Evaluation</a:t>
              </a:r>
            </a:p>
          </p:txBody>
        </p:sp>
        <p:sp>
          <p:nvSpPr>
            <p:cNvPr id="34" name="Rectangle 33"/>
            <p:cNvSpPr>
              <a:spLocks noChangeArrowheads="1"/>
            </p:cNvSpPr>
            <p:nvPr/>
          </p:nvSpPr>
          <p:spPr bwMode="auto">
            <a:xfrm>
              <a:off x="3991362" y="1410016"/>
              <a:ext cx="3887788" cy="500001"/>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Learner Responses</a:t>
              </a:r>
            </a:p>
          </p:txBody>
        </p:sp>
      </p:grpSp>
      <p:cxnSp>
        <p:nvCxnSpPr>
          <p:cNvPr id="35" name="Straight Arrow Connector 34"/>
          <p:cNvCxnSpPr>
            <a:stCxn id="15" idx="3"/>
          </p:cNvCxnSpPr>
          <p:nvPr/>
        </p:nvCxnSpPr>
        <p:spPr bwMode="auto">
          <a:xfrm>
            <a:off x="2924175" y="2278063"/>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p:cNvCxnSpPr>
            <a:stCxn id="27" idx="1"/>
            <a:endCxn id="30" idx="3"/>
          </p:cNvCxnSpPr>
          <p:nvPr/>
        </p:nvCxnSpPr>
        <p:spPr bwMode="auto">
          <a:xfrm flipH="1">
            <a:off x="6084888" y="2339975"/>
            <a:ext cx="628650" cy="63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Arrow Connector 47"/>
          <p:cNvCxnSpPr>
            <a:stCxn id="21" idx="2"/>
            <a:endCxn id="25" idx="0"/>
          </p:cNvCxnSpPr>
          <p:nvPr/>
        </p:nvCxnSpPr>
        <p:spPr bwMode="auto">
          <a:xfrm flipH="1">
            <a:off x="4641850" y="4979988"/>
            <a:ext cx="0" cy="2730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Arrow Connector 54"/>
          <p:cNvCxnSpPr>
            <a:stCxn id="24" idx="2"/>
            <a:endCxn id="34" idx="0"/>
          </p:cNvCxnSpPr>
          <p:nvPr/>
        </p:nvCxnSpPr>
        <p:spPr bwMode="auto">
          <a:xfrm>
            <a:off x="4641850" y="5883275"/>
            <a:ext cx="0" cy="263525"/>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4291" name="Group 35"/>
          <p:cNvGrpSpPr>
            <a:grpSpLocks/>
          </p:cNvGrpSpPr>
          <p:nvPr/>
        </p:nvGrpSpPr>
        <p:grpSpPr bwMode="auto">
          <a:xfrm>
            <a:off x="0" y="0"/>
            <a:ext cx="9144000" cy="590550"/>
            <a:chOff x="3991362" y="1542038"/>
            <a:chExt cx="3887788" cy="590880"/>
          </a:xfrm>
        </p:grpSpPr>
        <p:sp>
          <p:nvSpPr>
            <p:cNvPr id="37" name="Rectangle 36"/>
            <p:cNvSpPr>
              <a:spLocks noChangeArrowheads="1"/>
            </p:cNvSpPr>
            <p:nvPr/>
          </p:nvSpPr>
          <p:spPr bwMode="auto">
            <a:xfrm>
              <a:off x="3991362" y="1772355"/>
              <a:ext cx="3887788" cy="360563"/>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Creating learning experiences aligned to particular pedagogical approaches and learning objectives</a:t>
              </a:r>
            </a:p>
          </p:txBody>
        </p:sp>
        <p:sp>
          <p:nvSpPr>
            <p:cNvPr id="39" name="Rectangle 38"/>
            <p:cNvSpPr>
              <a:spLocks noChangeArrowheads="1"/>
            </p:cNvSpPr>
            <p:nvPr/>
          </p:nvSpPr>
          <p:spPr bwMode="auto">
            <a:xfrm>
              <a:off x="3991362" y="1542038"/>
              <a:ext cx="3887788" cy="230317"/>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Challenge</a:t>
              </a:r>
            </a:p>
          </p:txBody>
        </p:sp>
      </p:grpSp>
      <p:cxnSp>
        <p:nvCxnSpPr>
          <p:cNvPr id="49" name="Straight Arrow Connector 48"/>
          <p:cNvCxnSpPr>
            <a:endCxn id="22" idx="0"/>
          </p:cNvCxnSpPr>
          <p:nvPr/>
        </p:nvCxnSpPr>
        <p:spPr bwMode="auto">
          <a:xfrm flipH="1">
            <a:off x="4641850" y="3714750"/>
            <a:ext cx="1588" cy="2603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a:stCxn id="5" idx="3"/>
          </p:cNvCxnSpPr>
          <p:nvPr/>
        </p:nvCxnSpPr>
        <p:spPr bwMode="auto">
          <a:xfrm>
            <a:off x="2924175" y="3459163"/>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Arrow Connector 56"/>
          <p:cNvCxnSpPr>
            <a:stCxn id="11" idx="3"/>
          </p:cNvCxnSpPr>
          <p:nvPr/>
        </p:nvCxnSpPr>
        <p:spPr bwMode="auto">
          <a:xfrm>
            <a:off x="2924175" y="1317625"/>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939030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447800" y="533400"/>
            <a:ext cx="6096000" cy="838200"/>
          </a:xfrm>
        </p:spPr>
        <p:txBody>
          <a:bodyPr/>
          <a:lstStyle/>
          <a:p>
            <a:pPr eaLnBrk="1" hangingPunct="1">
              <a:defRPr/>
            </a:pPr>
            <a:r>
              <a:rPr lang="en-AU" sz="3200" dirty="0" smtClean="0">
                <a:latin typeface="Arial" charset="0"/>
              </a:rPr>
              <a:t>Practical Examples</a:t>
            </a:r>
            <a:endParaRPr lang="en-AU" dirty="0">
              <a:latin typeface="Arial" charset="0"/>
            </a:endParaRPr>
          </a:p>
        </p:txBody>
      </p:sp>
      <p:sp>
        <p:nvSpPr>
          <p:cNvPr id="65538" name="Rectangle 3"/>
          <p:cNvSpPr>
            <a:spLocks noGrp="1" noChangeArrowheads="1"/>
          </p:cNvSpPr>
          <p:nvPr>
            <p:ph type="body" idx="1"/>
          </p:nvPr>
        </p:nvSpPr>
        <p:spPr>
          <a:xfrm>
            <a:off x="685800" y="1752600"/>
            <a:ext cx="8077200" cy="4484688"/>
          </a:xfrm>
        </p:spPr>
        <p:txBody>
          <a:bodyPr/>
          <a:lstStyle/>
          <a:p>
            <a:pPr eaLnBrk="1" hangingPunct="1">
              <a:defRPr/>
            </a:pPr>
            <a:r>
              <a:rPr lang="en-AU" dirty="0" smtClean="0">
                <a:latin typeface="Arial" charset="0"/>
              </a:rPr>
              <a:t>How can Learning Design and LAMS help foster innovative approaches to teaching and learning?</a:t>
            </a:r>
          </a:p>
          <a:p>
            <a:pPr lvl="1" eaLnBrk="1" hangingPunct="1">
              <a:defRPr/>
            </a:pPr>
            <a:r>
              <a:rPr lang="en-AU" dirty="0" smtClean="0">
                <a:latin typeface="Arial" charset="0"/>
              </a:rPr>
              <a:t>Problem-Based Learning</a:t>
            </a:r>
          </a:p>
          <a:p>
            <a:pPr lvl="1" eaLnBrk="1" hangingPunct="1">
              <a:defRPr/>
            </a:pPr>
            <a:r>
              <a:rPr lang="en-AU" dirty="0" smtClean="0">
                <a:latin typeface="Arial" charset="0"/>
              </a:rPr>
              <a:t>Role Plays</a:t>
            </a:r>
          </a:p>
          <a:p>
            <a:pPr lvl="1" eaLnBrk="1" hangingPunct="1">
              <a:defRPr/>
            </a:pPr>
            <a:r>
              <a:rPr lang="en-AU" dirty="0" smtClean="0">
                <a:latin typeface="Arial" charset="0"/>
              </a:rPr>
              <a:t>Developing Scenario Learning</a:t>
            </a:r>
          </a:p>
          <a:p>
            <a:pPr lvl="1" eaLnBrk="1" hangingPunct="1">
              <a:defRPr/>
            </a:pPr>
            <a:endParaRPr lang="en-AU" dirty="0" smtClean="0">
              <a:latin typeface="Arial" charset="0"/>
            </a:endParaRPr>
          </a:p>
          <a:p>
            <a:pPr eaLnBrk="1" hangingPunct="1">
              <a:defRPr/>
            </a:pPr>
            <a:r>
              <a:rPr lang="en-AU" dirty="0" smtClean="0">
                <a:latin typeface="Arial" charset="0"/>
              </a:rPr>
              <a:t>For examples and details on PBL and </a:t>
            </a:r>
            <a:r>
              <a:rPr lang="en-AU" dirty="0">
                <a:latin typeface="Arial" charset="0"/>
              </a:rPr>
              <a:t>role play, see</a:t>
            </a:r>
            <a:br>
              <a:rPr lang="en-AU" dirty="0">
                <a:latin typeface="Arial" charset="0"/>
              </a:rPr>
            </a:br>
            <a:r>
              <a:rPr lang="en-AU" sz="1800" dirty="0">
                <a:latin typeface="Arial" charset="0"/>
              </a:rPr>
              <a:t>http://</a:t>
            </a:r>
            <a:r>
              <a:rPr lang="en-AU" sz="1800" dirty="0" err="1">
                <a:latin typeface="Arial" charset="0"/>
              </a:rPr>
              <a:t>practicaleteachingstrategies.com</a:t>
            </a:r>
            <a:r>
              <a:rPr lang="en-AU" sz="1800" dirty="0">
                <a:latin typeface="Arial" charset="0"/>
              </a:rPr>
              <a:t>/</a:t>
            </a:r>
            <a:r>
              <a:rPr lang="en-AU" sz="1800" dirty="0" err="1">
                <a:latin typeface="Arial" charset="0"/>
              </a:rPr>
              <a:t>index.html</a:t>
            </a:r>
            <a:r>
              <a:rPr lang="en-AU" sz="1800" dirty="0">
                <a:latin typeface="Arial" charset="0"/>
              </a:rPr>
              <a:t/>
            </a:r>
            <a:br>
              <a:rPr lang="en-AU" sz="1800" dirty="0">
                <a:latin typeface="Arial" charset="0"/>
              </a:rPr>
            </a:br>
            <a:r>
              <a:rPr lang="en-AU" sz="1800" dirty="0">
                <a:latin typeface="Arial" charset="0"/>
              </a:rPr>
              <a:t>http://</a:t>
            </a:r>
            <a:r>
              <a:rPr lang="en-AU" sz="1800" dirty="0" err="1">
                <a:latin typeface="Arial" charset="0"/>
              </a:rPr>
              <a:t>practicaleteachingstrategies.com</a:t>
            </a:r>
            <a:r>
              <a:rPr lang="en-AU" sz="1800" dirty="0">
                <a:latin typeface="Arial" charset="0"/>
              </a:rPr>
              <a:t>/files/LAMSbook2010.Final.pdf</a:t>
            </a:r>
            <a:endParaRPr lang="en-AU" sz="1800" dirty="0" smtClean="0">
              <a:latin typeface="Arial" charset="0"/>
            </a:endParaRPr>
          </a:p>
          <a:p>
            <a:pPr eaLnBrk="1" hangingPunct="1">
              <a:defRPr/>
            </a:pPr>
            <a:r>
              <a:rPr lang="en-AU" dirty="0" smtClean="0">
                <a:latin typeface="Arial" charset="0"/>
              </a:rPr>
              <a:t>For Developing Scenario Learning, see handout</a:t>
            </a:r>
          </a:p>
          <a:p>
            <a:pPr eaLnBrk="1" hangingPunct="1">
              <a:defRPr/>
            </a:pPr>
            <a:endParaRPr lang="en-AU" dirty="0">
              <a:latin typeface="Arial" charset="0"/>
            </a:endParaRPr>
          </a:p>
        </p:txBody>
      </p:sp>
    </p:spTree>
    <p:extLst>
      <p:ext uri="{BB962C8B-B14F-4D97-AF65-F5344CB8AC3E}">
        <p14:creationId xmlns:p14="http://schemas.microsoft.com/office/powerpoint/2010/main" val="31277850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FD774C-D4CC-9A41-B30B-5AA4D3316CE5}" type="slidenum">
              <a:rPr lang="en-AU"/>
              <a:pPr>
                <a:defRPr/>
              </a:pPr>
              <a:t>17</a:t>
            </a:fld>
            <a:endParaRPr lang="en-AU"/>
          </a:p>
        </p:txBody>
      </p:sp>
      <p:sp>
        <p:nvSpPr>
          <p:cNvPr id="616450" name="Rectangle 2"/>
          <p:cNvSpPr>
            <a:spLocks noGrp="1" noChangeArrowheads="1"/>
          </p:cNvSpPr>
          <p:nvPr>
            <p:ph type="title"/>
          </p:nvPr>
        </p:nvSpPr>
        <p:spPr>
          <a:xfrm>
            <a:off x="1371600" y="533400"/>
            <a:ext cx="6096000" cy="838200"/>
          </a:xfrm>
        </p:spPr>
        <p:txBody>
          <a:bodyPr/>
          <a:lstStyle/>
          <a:p>
            <a:pPr eaLnBrk="1" hangingPunct="1">
              <a:defRPr/>
            </a:pPr>
            <a:r>
              <a:rPr lang="en-AU" dirty="0" smtClean="0">
                <a:cs typeface="+mj-cs"/>
              </a:rPr>
              <a:t>Problem-Based Learning</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A teaching strategy that has been widely adopted in medical education, and increasingly in other areas</a:t>
            </a:r>
          </a:p>
          <a:p>
            <a:pPr marL="457200" indent="-457200" eaLnBrk="1" hangingPunct="1">
              <a:defRPr/>
            </a:pPr>
            <a:r>
              <a:rPr lang="en-AU" dirty="0" smtClean="0">
                <a:cs typeface="+mn-cs"/>
              </a:rPr>
              <a:t>Based on small groups with a facilitator</a:t>
            </a:r>
          </a:p>
          <a:p>
            <a:pPr marL="857250" lvl="1" indent="-457200" eaLnBrk="1" hangingPunct="1">
              <a:defRPr/>
            </a:pPr>
            <a:r>
              <a:rPr lang="en-AU" dirty="0" smtClean="0">
                <a:cs typeface="+mn-cs"/>
              </a:rPr>
              <a:t>Start with an authentic problem</a:t>
            </a:r>
          </a:p>
          <a:p>
            <a:pPr marL="857250" lvl="1" indent="-457200" eaLnBrk="1" hangingPunct="1">
              <a:defRPr/>
            </a:pPr>
            <a:r>
              <a:rPr lang="en-AU" dirty="0" smtClean="0">
                <a:cs typeface="+mn-cs"/>
              </a:rPr>
              <a:t>Student discuss problem, go away to conduct research</a:t>
            </a:r>
          </a:p>
          <a:p>
            <a:pPr marL="857250" lvl="1" indent="-457200" eaLnBrk="1" hangingPunct="1">
              <a:defRPr/>
            </a:pPr>
            <a:r>
              <a:rPr lang="en-AU" dirty="0" smtClean="0">
                <a:cs typeface="+mn-cs"/>
              </a:rPr>
              <a:t>Return to share ideas, often identify further research needed</a:t>
            </a:r>
          </a:p>
          <a:p>
            <a:pPr marL="857250" lvl="1" indent="-457200" eaLnBrk="1" hangingPunct="1">
              <a:defRPr/>
            </a:pPr>
            <a:r>
              <a:rPr lang="en-AU" dirty="0" smtClean="0">
                <a:cs typeface="+mn-cs"/>
              </a:rPr>
              <a:t>Share ideas, formulate a solution and rationale</a:t>
            </a:r>
          </a:p>
          <a:p>
            <a:pPr marL="857250" lvl="1" indent="-457200" eaLnBrk="1" hangingPunct="1">
              <a:defRPr/>
            </a:pPr>
            <a:r>
              <a:rPr lang="en-AU" dirty="0" smtClean="0">
                <a:cs typeface="+mn-cs"/>
              </a:rPr>
              <a:t>Facilitator to guide and provide feedback, but not “teach”</a:t>
            </a:r>
          </a:p>
          <a:p>
            <a:pPr marL="457200" indent="-457200" eaLnBrk="1" hangingPunct="1">
              <a:defRPr/>
            </a:pPr>
            <a:endParaRPr lang="en-AU" sz="1200" dirty="0" smtClean="0">
              <a:cs typeface="+mn-cs"/>
            </a:endParaRPr>
          </a:p>
          <a:p>
            <a:pPr marL="457200" indent="-457200" eaLnBrk="1" hangingPunct="1">
              <a:defRPr/>
            </a:pPr>
            <a:r>
              <a:rPr lang="en-AU" i="1" dirty="0" smtClean="0">
                <a:cs typeface="+mn-cs"/>
              </a:rPr>
              <a:t>Would anyone like to share a PBL example?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5F82B7-913C-1640-95E1-0359BD71E9CC}" type="slidenum">
              <a:rPr lang="en-AU" smtClean="0"/>
              <a:pPr>
                <a:defRPr/>
              </a:pPr>
              <a:t>18</a:t>
            </a:fld>
            <a:endParaRPr lang="en-AU"/>
          </a:p>
        </p:txBody>
      </p:sp>
      <p:pic>
        <p:nvPicPr>
          <p:cNvPr id="3" name="Picture 2" descr="Screen Shot 2017-11-27 at 2.19.12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12-05 at 8.21.57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80217"/>
          </a:xfrm>
          <a:prstGeom prst="rect">
            <a:avLst/>
          </a:prstGeom>
        </p:spPr>
      </p:pic>
      <p:sp>
        <p:nvSpPr>
          <p:cNvPr id="5" name="Text Box 2"/>
          <p:cNvSpPr txBox="1">
            <a:spLocks noChangeArrowheads="1"/>
          </p:cNvSpPr>
          <p:nvPr/>
        </p:nvSpPr>
        <p:spPr bwMode="auto">
          <a:xfrm>
            <a:off x="107504" y="6309320"/>
            <a:ext cx="8760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dirty="0" smtClean="0">
                <a:solidFill>
                  <a:srgbClr val="000000"/>
                </a:solidFill>
              </a:rPr>
              <a:t>PBL about Christianity and Pacifism: Last 4 activities combined</a:t>
            </a:r>
            <a:endParaRPr lang="en-US" dirty="0">
              <a:solidFill>
                <a:srgbClr val="000000"/>
              </a:solidFill>
            </a:endParaRPr>
          </a:p>
        </p:txBody>
      </p:sp>
    </p:spTree>
    <p:extLst>
      <p:ext uri="{BB962C8B-B14F-4D97-AF65-F5344CB8AC3E}">
        <p14:creationId xmlns:p14="http://schemas.microsoft.com/office/powerpoint/2010/main" val="11876309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447800" y="533400"/>
            <a:ext cx="6096000" cy="838200"/>
          </a:xfrm>
        </p:spPr>
        <p:txBody>
          <a:bodyPr/>
          <a:lstStyle/>
          <a:p>
            <a:pPr eaLnBrk="1" hangingPunct="1"/>
            <a:r>
              <a:rPr lang="en-US" sz="3200">
                <a:latin typeface="Arial" charset="0"/>
              </a:rPr>
              <a:t>Over</a:t>
            </a:r>
            <a:r>
              <a:rPr lang="en-AU" sz="3200">
                <a:latin typeface="Arial" charset="0"/>
              </a:rPr>
              <a:t>view</a:t>
            </a:r>
            <a:endParaRPr lang="en-AU">
              <a:latin typeface="Arial" charset="0"/>
            </a:endParaRPr>
          </a:p>
        </p:txBody>
      </p:sp>
      <p:sp>
        <p:nvSpPr>
          <p:cNvPr id="41986" name="Rectangle 3"/>
          <p:cNvSpPr>
            <a:spLocks noGrp="1" noChangeArrowheads="1"/>
          </p:cNvSpPr>
          <p:nvPr>
            <p:ph type="body" idx="1"/>
          </p:nvPr>
        </p:nvSpPr>
        <p:spPr>
          <a:xfrm>
            <a:off x="685800" y="1752600"/>
            <a:ext cx="8077200" cy="4484688"/>
          </a:xfrm>
        </p:spPr>
        <p:txBody>
          <a:bodyPr/>
          <a:lstStyle/>
          <a:p>
            <a:pPr eaLnBrk="1" hangingPunct="1"/>
            <a:r>
              <a:rPr lang="en-AU" dirty="0" smtClean="0">
                <a:latin typeface="Arial" charset="0"/>
              </a:rPr>
              <a:t>What is Learning Design?</a:t>
            </a:r>
            <a:endParaRPr lang="en-AU" dirty="0">
              <a:latin typeface="Arial" charset="0"/>
            </a:endParaRPr>
          </a:p>
          <a:p>
            <a:pPr eaLnBrk="1" hangingPunct="1"/>
            <a:r>
              <a:rPr lang="en-AU" dirty="0" smtClean="0">
                <a:latin typeface="Arial" charset="0"/>
              </a:rPr>
              <a:t>“Teaching strategy” examples</a:t>
            </a:r>
            <a:endParaRPr lang="en-AU" dirty="0">
              <a:latin typeface="Arial" charset="0"/>
            </a:endParaRPr>
          </a:p>
          <a:p>
            <a:pPr lvl="1" eaLnBrk="1" hangingPunct="1"/>
            <a:r>
              <a:rPr lang="en-AU" dirty="0">
                <a:latin typeface="Arial" charset="0"/>
              </a:rPr>
              <a:t>Problem-Based Learning &amp; Role plays</a:t>
            </a:r>
          </a:p>
          <a:p>
            <a:pPr lvl="1" eaLnBrk="1" hangingPunct="1"/>
            <a:r>
              <a:rPr lang="en-AU" dirty="0">
                <a:latin typeface="Arial" charset="0"/>
              </a:rPr>
              <a:t>Developing Scenario Learning (DSL)</a:t>
            </a:r>
          </a:p>
          <a:p>
            <a:pPr eaLnBrk="1" hangingPunct="1"/>
            <a:r>
              <a:rPr lang="en-AU" dirty="0" smtClean="0">
                <a:latin typeface="Arial" charset="0"/>
              </a:rPr>
              <a:t>When is Learning Design helpful for formation?</a:t>
            </a:r>
          </a:p>
          <a:p>
            <a:pPr eaLnBrk="1" hangingPunct="1"/>
            <a:r>
              <a:rPr lang="en-AU" dirty="0" smtClean="0">
                <a:latin typeface="Arial" charset="0"/>
              </a:rPr>
              <a:t>Can Learning Design be unhelpful for formation?</a:t>
            </a:r>
          </a:p>
          <a:p>
            <a:pPr eaLnBrk="1" hangingPunct="1"/>
            <a:endParaRPr lang="en-AU"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278D46D-D45C-EC40-8AF6-4303669D5584}" type="slidenum">
              <a:rPr lang="en-AU"/>
              <a:pPr>
                <a:defRPr/>
              </a:pPr>
              <a:t>20</a:t>
            </a:fld>
            <a:endParaRPr lang="en-AU"/>
          </a:p>
        </p:txBody>
      </p:sp>
      <p:sp>
        <p:nvSpPr>
          <p:cNvPr id="616450" name="Rectangle 2"/>
          <p:cNvSpPr>
            <a:spLocks noGrp="1" noChangeArrowheads="1"/>
          </p:cNvSpPr>
          <p:nvPr>
            <p:ph type="title"/>
          </p:nvPr>
        </p:nvSpPr>
        <p:spPr>
          <a:xfrm>
            <a:off x="1371600" y="533400"/>
            <a:ext cx="6096000" cy="838200"/>
          </a:xfrm>
        </p:spPr>
        <p:txBody>
          <a:bodyPr/>
          <a:lstStyle/>
          <a:p>
            <a:pPr eaLnBrk="1" hangingPunct="1">
              <a:defRPr/>
            </a:pPr>
            <a:r>
              <a:rPr lang="en-AU" dirty="0" smtClean="0">
                <a:cs typeface="+mj-cs"/>
              </a:rPr>
              <a:t>Problem-Based Learning</a:t>
            </a:r>
          </a:p>
        </p:txBody>
      </p:sp>
      <p:sp>
        <p:nvSpPr>
          <p:cNvPr id="616451" name="Rectangle 3"/>
          <p:cNvSpPr>
            <a:spLocks noGrp="1" noChangeArrowheads="1"/>
          </p:cNvSpPr>
          <p:nvPr>
            <p:ph type="body" idx="1"/>
          </p:nvPr>
        </p:nvSpPr>
        <p:spPr>
          <a:xfrm>
            <a:off x="685800" y="1752600"/>
            <a:ext cx="8278813" cy="4629150"/>
          </a:xfrm>
        </p:spPr>
        <p:txBody>
          <a:bodyPr/>
          <a:lstStyle/>
          <a:p>
            <a:pPr marL="0" indent="0" eaLnBrk="1" hangingPunct="1">
              <a:buFontTx/>
              <a:buNone/>
              <a:defRPr/>
            </a:pPr>
            <a:r>
              <a:rPr lang="en-AU" dirty="0" smtClean="0">
                <a:cs typeface="+mn-cs"/>
              </a:rPr>
              <a:t>Reasons for going beyond “traditional” PBL</a:t>
            </a:r>
            <a:r>
              <a:rPr lang="en-AU" dirty="0">
                <a:cs typeface="+mn-cs"/>
              </a:rPr>
              <a:t>:</a:t>
            </a:r>
            <a:endParaRPr lang="en-AU" dirty="0" smtClean="0">
              <a:cs typeface="+mn-cs"/>
            </a:endParaRPr>
          </a:p>
          <a:p>
            <a:pPr marL="457200" indent="-457200" eaLnBrk="1" hangingPunct="1">
              <a:defRPr/>
            </a:pPr>
            <a:r>
              <a:rPr lang="en-AU" dirty="0" smtClean="0">
                <a:cs typeface="+mn-cs"/>
              </a:rPr>
              <a:t>Disciplines where a “right answer” is absent, or less important than reflection on various possible answers</a:t>
            </a:r>
          </a:p>
          <a:p>
            <a:pPr marL="457200" indent="-457200" eaLnBrk="1" hangingPunct="1">
              <a:defRPr/>
            </a:pPr>
            <a:r>
              <a:rPr lang="en-AU" dirty="0" smtClean="0">
                <a:cs typeface="+mn-cs"/>
              </a:rPr>
              <a:t>Students sometimes have a “task orientation” to PBL, rather than a more reflective personal orientation</a:t>
            </a:r>
          </a:p>
          <a:p>
            <a:pPr marL="857250" lvl="1" indent="-457200" eaLnBrk="1" hangingPunct="1">
              <a:defRPr/>
            </a:pPr>
            <a:r>
              <a:rPr lang="en-AU" dirty="0" smtClean="0">
                <a:cs typeface="+mn-cs"/>
              </a:rPr>
              <a:t>“get the problem solved” </a:t>
            </a:r>
            <a:r>
              <a:rPr lang="en-AU" dirty="0" err="1" smtClean="0">
                <a:cs typeface="+mn-cs"/>
              </a:rPr>
              <a:t>vs</a:t>
            </a:r>
            <a:r>
              <a:rPr lang="en-AU" dirty="0" smtClean="0">
                <a:cs typeface="+mn-cs"/>
              </a:rPr>
              <a:t> “what does this mean for me?”</a:t>
            </a:r>
          </a:p>
          <a:p>
            <a:pPr marL="457200" indent="-457200" eaLnBrk="1" hangingPunct="1">
              <a:defRPr/>
            </a:pPr>
            <a:r>
              <a:rPr lang="en-AU" dirty="0" smtClean="0">
                <a:cs typeface="+mn-cs"/>
              </a:rPr>
              <a:t>PBL problems are usually “static”, so may not foster enough flexible thinking / ability to adapt</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BA2C2DE-7738-AE42-A36F-7C4F44FA2B94}" type="slidenum">
              <a:rPr lang="en-AU"/>
              <a:pPr>
                <a:defRPr/>
              </a:pPr>
              <a:t>21</a:t>
            </a:fld>
            <a:endParaRPr lang="en-AU"/>
          </a:p>
        </p:txBody>
      </p:sp>
      <p:sp>
        <p:nvSpPr>
          <p:cNvPr id="616450" name="Rectangle 2"/>
          <p:cNvSpPr>
            <a:spLocks noGrp="1" noChangeArrowheads="1"/>
          </p:cNvSpPr>
          <p:nvPr>
            <p:ph type="title"/>
          </p:nvPr>
        </p:nvSpPr>
        <p:spPr>
          <a:xfrm>
            <a:off x="1371600" y="533400"/>
            <a:ext cx="6096000" cy="838200"/>
          </a:xfrm>
        </p:spPr>
        <p:txBody>
          <a:bodyPr/>
          <a:lstStyle/>
          <a:p>
            <a:pPr eaLnBrk="1" hangingPunct="1">
              <a:defRPr/>
            </a:pPr>
            <a:r>
              <a:rPr lang="en-AU" dirty="0" smtClean="0">
                <a:cs typeface="+mj-cs"/>
              </a:rPr>
              <a:t>Role Play</a:t>
            </a:r>
          </a:p>
        </p:txBody>
      </p:sp>
      <p:sp>
        <p:nvSpPr>
          <p:cNvPr id="616451" name="Rectangle 3"/>
          <p:cNvSpPr>
            <a:spLocks noGrp="1" noChangeArrowheads="1"/>
          </p:cNvSpPr>
          <p:nvPr>
            <p:ph type="body" idx="1"/>
          </p:nvPr>
        </p:nvSpPr>
        <p:spPr>
          <a:xfrm>
            <a:off x="685800" y="1752600"/>
            <a:ext cx="8278688" cy="4629150"/>
          </a:xfrm>
        </p:spPr>
        <p:txBody>
          <a:bodyPr/>
          <a:lstStyle/>
          <a:p>
            <a:pPr marL="457200" indent="-457200" eaLnBrk="1" hangingPunct="1">
              <a:defRPr/>
            </a:pPr>
            <a:r>
              <a:rPr lang="en-AU" dirty="0" smtClean="0">
                <a:cs typeface="+mn-cs"/>
              </a:rPr>
              <a:t>A teaching strategy where students are given a scenario in which they take on a role</a:t>
            </a:r>
          </a:p>
          <a:p>
            <a:pPr marL="457200" indent="-457200" eaLnBrk="1" hangingPunct="1">
              <a:defRPr/>
            </a:pPr>
            <a:r>
              <a:rPr lang="en-AU" dirty="0" smtClean="0">
                <a:cs typeface="+mn-cs"/>
              </a:rPr>
              <a:t>Often involves multiple students in each role</a:t>
            </a:r>
          </a:p>
          <a:p>
            <a:pPr marL="857250" lvl="1" indent="-457200" eaLnBrk="1" hangingPunct="1">
              <a:defRPr/>
            </a:pPr>
            <a:r>
              <a:rPr lang="en-AU" dirty="0" smtClean="0">
                <a:cs typeface="+mn-cs"/>
              </a:rPr>
              <a:t>Allows for small group research/discussion “inside” a role group prior to main role play</a:t>
            </a:r>
          </a:p>
          <a:p>
            <a:pPr marL="457200" indent="-457200" eaLnBrk="1" hangingPunct="1">
              <a:defRPr/>
            </a:pPr>
            <a:r>
              <a:rPr lang="en-AU" dirty="0" smtClean="0">
                <a:cs typeface="+mn-cs"/>
              </a:rPr>
              <a:t>Focus on trying to see the world from a different perspective – “walking in the shoes of another”</a:t>
            </a:r>
          </a:p>
          <a:p>
            <a:pPr marL="857250" lvl="1" indent="-457200" eaLnBrk="1" hangingPunct="1">
              <a:defRPr/>
            </a:pPr>
            <a:r>
              <a:rPr lang="en-AU" dirty="0" smtClean="0">
                <a:cs typeface="+mn-cs"/>
              </a:rPr>
              <a:t>Debrief after role play – reflect on personal implications</a:t>
            </a:r>
          </a:p>
          <a:p>
            <a:pPr marL="457200" indent="-457200" eaLnBrk="1" hangingPunct="1">
              <a:defRPr/>
            </a:pPr>
            <a:r>
              <a:rPr lang="en-AU" dirty="0" smtClean="0">
                <a:cs typeface="+mn-cs"/>
              </a:rPr>
              <a:t>Time intensive, but can foster deep learning experiences</a:t>
            </a:r>
          </a:p>
          <a:p>
            <a:pPr marL="457200" indent="-457200" eaLnBrk="1" hangingPunct="1">
              <a:defRPr/>
            </a:pPr>
            <a:r>
              <a:rPr lang="en-AU" i="1" dirty="0" smtClean="0">
                <a:cs typeface="+mn-cs"/>
              </a:rPr>
              <a:t>Would anyone like to share a role play example?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9B97B16-F6FD-6141-97BB-E67C8D3F099A}" type="slidenum">
              <a:rPr lang="en-AU" smtClean="0"/>
              <a:pPr>
                <a:defRPr/>
              </a:pPr>
              <a:t>22</a:t>
            </a:fld>
            <a:endParaRPr lang="en-AU"/>
          </a:p>
        </p:txBody>
      </p:sp>
      <p:pic>
        <p:nvPicPr>
          <p:cNvPr id="3" name="Picture 2" descr="Screen Shot 2017-11-27 at 2.35.47 p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D980E4B-9788-E944-AD1C-00B18F6A993A}" type="slidenum">
              <a:rPr lang="en-AU"/>
              <a:pPr>
                <a:defRPr/>
              </a:pPr>
              <a:t>23</a:t>
            </a:fld>
            <a:endParaRPr lang="en-AU"/>
          </a:p>
        </p:txBody>
      </p:sp>
      <p:sp>
        <p:nvSpPr>
          <p:cNvPr id="616450" name="Rectangle 2"/>
          <p:cNvSpPr>
            <a:spLocks noGrp="1" noChangeArrowheads="1"/>
          </p:cNvSpPr>
          <p:nvPr>
            <p:ph type="title"/>
          </p:nvPr>
        </p:nvSpPr>
        <p:spPr>
          <a:xfrm>
            <a:off x="1371600" y="533400"/>
            <a:ext cx="6096000" cy="838200"/>
          </a:xfrm>
        </p:spPr>
        <p:txBody>
          <a:bodyPr/>
          <a:lstStyle/>
          <a:p>
            <a:pPr eaLnBrk="1" hangingPunct="1">
              <a:defRPr/>
            </a:pPr>
            <a:r>
              <a:rPr lang="en-AU" dirty="0" smtClean="0">
                <a:cs typeface="+mj-cs"/>
              </a:rPr>
              <a:t>Role play</a:t>
            </a:r>
          </a:p>
        </p:txBody>
      </p:sp>
      <p:sp>
        <p:nvSpPr>
          <p:cNvPr id="616451" name="Rectangle 3"/>
          <p:cNvSpPr>
            <a:spLocks noGrp="1" noChangeArrowheads="1"/>
          </p:cNvSpPr>
          <p:nvPr>
            <p:ph type="body" idx="1"/>
          </p:nvPr>
        </p:nvSpPr>
        <p:spPr>
          <a:xfrm>
            <a:off x="685800" y="1752600"/>
            <a:ext cx="8278813" cy="4629150"/>
          </a:xfrm>
        </p:spPr>
        <p:txBody>
          <a:bodyPr/>
          <a:lstStyle/>
          <a:p>
            <a:pPr marL="0" indent="0" eaLnBrk="1" hangingPunct="1">
              <a:buFontTx/>
              <a:buNone/>
              <a:defRPr/>
            </a:pPr>
            <a:r>
              <a:rPr lang="en-AU" dirty="0" smtClean="0">
                <a:cs typeface="+mn-cs"/>
              </a:rPr>
              <a:t>Reasons for going beyond “traditional” role play:</a:t>
            </a:r>
          </a:p>
          <a:p>
            <a:pPr marL="457200" indent="-457200" eaLnBrk="1" hangingPunct="1">
              <a:defRPr/>
            </a:pPr>
            <a:r>
              <a:rPr lang="en-AU" dirty="0" smtClean="0">
                <a:cs typeface="+mn-cs"/>
              </a:rPr>
              <a:t>Taking on a role means stepping outside yourself, but for some types of learning, it is your own (deep) assumptions that should be the focus of reflection</a:t>
            </a:r>
          </a:p>
          <a:p>
            <a:pPr marL="457200" indent="-457200" eaLnBrk="1" hangingPunct="1">
              <a:defRPr/>
            </a:pPr>
            <a:r>
              <a:rPr lang="en-AU" dirty="0" smtClean="0">
                <a:cs typeface="+mn-cs"/>
              </a:rPr>
              <a:t>Avoid a “split” between “role play attitudes” and “debriefing attitudes”</a:t>
            </a:r>
          </a:p>
          <a:p>
            <a:pPr marL="857250" lvl="1" indent="-457200" eaLnBrk="1" hangingPunct="1">
              <a:defRPr/>
            </a:pPr>
            <a:r>
              <a:rPr lang="en-AU" dirty="0" smtClean="0">
                <a:cs typeface="+mn-cs"/>
              </a:rPr>
              <a:t>Focus on your own attitudes throughout a scenario</a:t>
            </a:r>
          </a:p>
          <a:p>
            <a:pPr marL="457200" indent="-457200" eaLnBrk="1" hangingPunct="1">
              <a:defRPr/>
            </a:pPr>
            <a:r>
              <a:rPr lang="en-AU" dirty="0" smtClean="0">
                <a:cs typeface="+mn-cs"/>
              </a:rPr>
              <a:t>Some role plays have evolving scenarios, but not many</a:t>
            </a:r>
          </a:p>
          <a:p>
            <a:pPr marL="857250" lvl="1" indent="-457200" eaLnBrk="1" hangingPunct="1">
              <a:defRPr/>
            </a:pPr>
            <a:r>
              <a:rPr lang="en-AU" dirty="0" smtClean="0">
                <a:cs typeface="+mn-cs"/>
              </a:rPr>
              <a:t>Chance to draw attention to this attractive idea</a:t>
            </a:r>
          </a:p>
          <a:p>
            <a:pPr marL="457200" indent="-457200" eaLnBrk="1" hangingPunct="1">
              <a:defRPr/>
            </a:pPr>
            <a:endParaRPr lang="en-AU"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C095C05-033A-2946-950C-C92B17F65352}" type="slidenum">
              <a:rPr lang="en-AU"/>
              <a:pPr>
                <a:defRPr/>
              </a:pPr>
              <a:t>24</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A hybrid of PBL and role play</a:t>
            </a:r>
          </a:p>
          <a:p>
            <a:pPr marL="857250" lvl="1" indent="-457200" eaLnBrk="1" hangingPunct="1">
              <a:defRPr/>
            </a:pPr>
            <a:r>
              <a:rPr lang="en-AU" dirty="0" smtClean="0">
                <a:cs typeface="+mn-cs"/>
              </a:rPr>
              <a:t>Uses authentic problem idea and research from PBL</a:t>
            </a:r>
          </a:p>
          <a:p>
            <a:pPr marL="857250" lvl="1" indent="-457200" eaLnBrk="1" hangingPunct="1">
              <a:defRPr/>
            </a:pPr>
            <a:r>
              <a:rPr lang="en-AU" dirty="0" smtClean="0">
                <a:cs typeface="+mn-cs"/>
              </a:rPr>
              <a:t>Uses scenario idea from role play, but response to scenario is as yourself (not a role)</a:t>
            </a:r>
          </a:p>
          <a:p>
            <a:pPr marL="457200" indent="-457200" eaLnBrk="1" hangingPunct="1">
              <a:defRPr/>
            </a:pPr>
            <a:r>
              <a:rPr lang="en-AU" dirty="0" smtClean="0">
                <a:cs typeface="+mn-cs"/>
              </a:rPr>
              <a:t>Key element is reflecting on a scenario with peers to understand situation and share ideas on how to interpret</a:t>
            </a:r>
          </a:p>
          <a:p>
            <a:pPr marL="857250" lvl="1" indent="-457200" eaLnBrk="1" hangingPunct="1">
              <a:defRPr/>
            </a:pPr>
            <a:r>
              <a:rPr lang="en-AU" dirty="0" smtClean="0">
                <a:cs typeface="+mn-cs"/>
              </a:rPr>
              <a:t>Create a rationale for possible future action</a:t>
            </a:r>
          </a:p>
          <a:p>
            <a:pPr marL="457200" indent="-457200" eaLnBrk="1" hangingPunct="1">
              <a:defRPr/>
            </a:pPr>
            <a:r>
              <a:rPr lang="en-AU" dirty="0" smtClean="0">
                <a:cs typeface="+mn-cs"/>
              </a:rPr>
              <a:t>Then – scenario evolves</a:t>
            </a:r>
          </a:p>
          <a:p>
            <a:pPr marL="857250" lvl="1" indent="-457200" eaLnBrk="1" hangingPunct="1">
              <a:defRPr/>
            </a:pPr>
            <a:r>
              <a:rPr lang="en-AU" dirty="0" smtClean="0">
                <a:cs typeface="+mn-cs"/>
              </a:rPr>
              <a:t>May require changes to action; reconsider original assumptions</a:t>
            </a:r>
          </a:p>
          <a:p>
            <a:pPr marL="457200" indent="-457200" eaLnBrk="1" hangingPunct="1">
              <a:defRPr/>
            </a:pPr>
            <a:r>
              <a:rPr lang="en-AU" dirty="0" smtClean="0">
                <a:cs typeface="+mn-cs"/>
              </a:rPr>
              <a:t>Appropriate for theological education areas such as ethics, ministry/practice, apologetics, </a:t>
            </a:r>
            <a:r>
              <a:rPr lang="en-AU" dirty="0" err="1" smtClean="0">
                <a:cs typeface="+mn-cs"/>
              </a:rPr>
              <a:t>etc</a:t>
            </a:r>
            <a:endParaRPr lang="en-AU"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8645525" y="6534150"/>
            <a:ext cx="501650" cy="323850"/>
          </a:xfrm>
        </p:spPr>
        <p:txBody>
          <a:bodyPr/>
          <a:lstStyle/>
          <a:p>
            <a:pPr algn="ctr">
              <a:defRPr/>
            </a:pPr>
            <a:fld id="{0C396807-90B0-FD42-B88E-7B62C330FCC6}" type="slidenum">
              <a:rPr lang="en-AU" sz="800"/>
              <a:pPr algn="ctr">
                <a:defRPr/>
              </a:pPr>
              <a:t>25</a:t>
            </a:fld>
            <a:endParaRPr lang="en-AU" sz="800" dirty="0"/>
          </a:p>
        </p:txBody>
      </p:sp>
      <p:sp>
        <p:nvSpPr>
          <p:cNvPr id="663554" name="Text Box 2"/>
          <p:cNvSpPr txBox="1">
            <a:spLocks noChangeArrowheads="1"/>
          </p:cNvSpPr>
          <p:nvPr/>
        </p:nvSpPr>
        <p:spPr bwMode="auto">
          <a:xfrm>
            <a:off x="1725613" y="6351588"/>
            <a:ext cx="608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AU" dirty="0">
                <a:solidFill>
                  <a:srgbClr val="000000"/>
                </a:solidFill>
              </a:rPr>
              <a:t>Template for Developing Scenario Learning</a:t>
            </a:r>
          </a:p>
        </p:txBody>
      </p:sp>
      <p:pic>
        <p:nvPicPr>
          <p:cNvPr id="61443" name="Picture 4" descr="Screen Shot 2012-10-23 at 4.04.2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500005B-FC56-B947-8E72-417C0CD51E8F}" type="slidenum">
              <a:rPr lang="en-AU"/>
              <a:pPr>
                <a:defRPr/>
              </a:pPr>
              <a:t>26</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Example: You are a relatively new minister in a church in a large rural town, which has been fairly “fixed in its ways” in the past. A new couple came to the church from a big city a year ago, and have reinvigorated the church music by developing a band with contemporary music, and a drama group. Church attendance has risen due to these changes, especially among young people, but a number of the long-standing members are unhappy with the changes – particularly the style and volume of the music. There are comments that the big city “blow ins” are making too many changes too fast, and that they don’t even belong to this denomination.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02F669C-3AA7-E84D-B305-AEB87FD6DA4D}" type="slidenum">
              <a:rPr lang="en-AU"/>
              <a:pPr>
                <a:defRPr/>
              </a:pPr>
              <a:t>27</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What are your initial thoughts?</a:t>
            </a:r>
          </a:p>
          <a:p>
            <a:pPr marL="857250" lvl="1" indent="-457200" eaLnBrk="1" hangingPunct="1">
              <a:defRPr/>
            </a:pPr>
            <a:r>
              <a:rPr lang="en-AU" dirty="0" smtClean="0">
                <a:cs typeface="+mn-cs"/>
              </a:rPr>
              <a:t>Share thoughts with group</a:t>
            </a:r>
          </a:p>
          <a:p>
            <a:pPr marL="457200" indent="-457200" eaLnBrk="1" hangingPunct="1">
              <a:defRPr/>
            </a:pPr>
            <a:r>
              <a:rPr lang="en-AU" dirty="0"/>
              <a:t>What </a:t>
            </a:r>
            <a:r>
              <a:rPr lang="en-AU" dirty="0" smtClean="0"/>
              <a:t>knowledge issues </a:t>
            </a:r>
            <a:r>
              <a:rPr lang="en-AU" dirty="0"/>
              <a:t>might be at play?</a:t>
            </a:r>
          </a:p>
          <a:p>
            <a:pPr marL="457200" indent="-457200" eaLnBrk="1" hangingPunct="1">
              <a:defRPr/>
            </a:pPr>
            <a:r>
              <a:rPr lang="en-AU" dirty="0"/>
              <a:t>What </a:t>
            </a:r>
            <a:r>
              <a:rPr lang="en-AU" dirty="0" smtClean="0"/>
              <a:t>attitude issues </a:t>
            </a:r>
            <a:r>
              <a:rPr lang="en-AU" dirty="0"/>
              <a:t>might be at play</a:t>
            </a:r>
            <a:r>
              <a:rPr lang="en-AU" dirty="0" smtClean="0"/>
              <a:t>?</a:t>
            </a:r>
          </a:p>
          <a:p>
            <a:pPr marL="457200" indent="-457200" eaLnBrk="1" hangingPunct="1">
              <a:defRPr/>
            </a:pPr>
            <a:r>
              <a:rPr lang="en-AU" dirty="0" smtClean="0"/>
              <a:t>What </a:t>
            </a:r>
            <a:r>
              <a:rPr lang="en-AU" dirty="0"/>
              <a:t>emotional issues might be at play</a:t>
            </a:r>
            <a:r>
              <a:rPr lang="en-AU" dirty="0" smtClean="0"/>
              <a:t>?</a:t>
            </a:r>
          </a:p>
          <a:p>
            <a:pPr marL="457200" indent="-457200" eaLnBrk="1" hangingPunct="1">
              <a:defRPr/>
            </a:pPr>
            <a:r>
              <a:rPr lang="en-AU" dirty="0" smtClean="0">
                <a:cs typeface="+mn-cs"/>
              </a:rPr>
              <a:t>What additional information/research might you need (either for yourself, or to address the situation)</a:t>
            </a:r>
          </a:p>
          <a:p>
            <a:pPr marL="457200" indent="-457200" eaLnBrk="1" hangingPunct="1">
              <a:defRPr/>
            </a:pPr>
            <a:endParaRPr lang="en-AU" sz="1200" dirty="0">
              <a:cs typeface="+mn-cs"/>
            </a:endParaRPr>
          </a:p>
          <a:p>
            <a:pPr marL="457200" indent="-457200" eaLnBrk="1" hangingPunct="1">
              <a:defRPr/>
            </a:pPr>
            <a:r>
              <a:rPr lang="en-AU" dirty="0"/>
              <a:t>What do you see as the problem, and what is your plan of action to address this problem?</a:t>
            </a:r>
          </a:p>
          <a:p>
            <a:pPr marL="457200" indent="-457200" eaLnBrk="1" hangingPunct="1">
              <a:defRPr/>
            </a:pPr>
            <a:endParaRPr lang="en-AU"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EDB8C72-1685-A249-A6F8-A067B7C0848A}" type="slidenum">
              <a:rPr lang="en-AU"/>
              <a:pPr>
                <a:defRPr/>
              </a:pPr>
              <a:t>28</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r>
              <a:rPr lang="en-AU">
                <a:latin typeface="Arial" charset="0"/>
                <a:ea typeface="ＭＳ Ｐゴシック" charset="0"/>
              </a:rPr>
              <a:t>One month later: The unhappy long-standing members have found a church ordinance that says that only people who are signed up members of the denomination can “lead” any church activity. They use this to seek to remove the new couple from their leadership of the music and drama groups. Several supporters of the couple encourage them to sign up to the denomination officially, but the couple are not willing to do this, as they say it shouldn’t matter. Unable to resolve this issue, the couple leave the church very unhappy. The band and drama group dissolve, and young people numbers drop off.</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BFD0E14-194C-D040-AC7C-A927894CFF3B}" type="slidenum">
              <a:rPr lang="en-AU"/>
              <a:pPr>
                <a:defRPr/>
              </a:pPr>
              <a:t>29</a:t>
            </a:fld>
            <a:endParaRPr lang="en-AU" dirty="0"/>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What are your new thoughts?</a:t>
            </a:r>
          </a:p>
          <a:p>
            <a:pPr marL="857250" lvl="1" indent="-457200" eaLnBrk="1" hangingPunct="1">
              <a:defRPr/>
            </a:pPr>
            <a:r>
              <a:rPr lang="en-AU" dirty="0" smtClean="0">
                <a:cs typeface="+mn-cs"/>
              </a:rPr>
              <a:t>Share thoughts with group</a:t>
            </a:r>
          </a:p>
          <a:p>
            <a:pPr marL="457200" indent="-457200" eaLnBrk="1" hangingPunct="1">
              <a:defRPr/>
            </a:pPr>
            <a:r>
              <a:rPr lang="en-AU" dirty="0" smtClean="0"/>
              <a:t>How did your initial assessment of the situation fit with the outcome of the couple leaving?</a:t>
            </a:r>
          </a:p>
          <a:p>
            <a:pPr marL="457200" indent="-457200" eaLnBrk="1" hangingPunct="1">
              <a:defRPr/>
            </a:pPr>
            <a:r>
              <a:rPr lang="en-AU" dirty="0" smtClean="0">
                <a:cs typeface="+mn-cs"/>
              </a:rPr>
              <a:t>How do you need to revise your strategies in the light of the couple leaving?</a:t>
            </a:r>
          </a:p>
          <a:p>
            <a:pPr marL="457200" indent="-457200" eaLnBrk="1" hangingPunct="1">
              <a:defRPr/>
            </a:pPr>
            <a:r>
              <a:rPr lang="en-AU" dirty="0" smtClean="0">
                <a:cs typeface="+mn-cs"/>
              </a:rPr>
              <a:t>What additional information/research do you need?</a:t>
            </a:r>
          </a:p>
          <a:p>
            <a:pPr marL="457200" indent="-457200" eaLnBrk="1" hangingPunct="1">
              <a:defRPr/>
            </a:pPr>
            <a:r>
              <a:rPr lang="en-AU" dirty="0" smtClean="0">
                <a:cs typeface="+mn-cs"/>
              </a:rPr>
              <a:t>What is your revised plan of action?</a:t>
            </a:r>
          </a:p>
          <a:p>
            <a:pPr marL="457200" indent="-457200" eaLnBrk="1" hangingPunct="1">
              <a:defRPr/>
            </a:pPr>
            <a:endParaRPr lang="en-AU" sz="1200" dirty="0" smtClean="0">
              <a:cs typeface="+mn-cs"/>
            </a:endParaRPr>
          </a:p>
          <a:p>
            <a:pPr marL="457200" indent="-457200" eaLnBrk="1" hangingPunct="1">
              <a:defRPr/>
            </a:pPr>
            <a:r>
              <a:rPr lang="en-AU" dirty="0" smtClean="0">
                <a:cs typeface="+mn-cs"/>
              </a:rPr>
              <a:t>What are your reflections on the whole scenario?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447800" y="533400"/>
            <a:ext cx="6096000" cy="838200"/>
          </a:xfrm>
        </p:spPr>
        <p:txBody>
          <a:bodyPr/>
          <a:lstStyle/>
          <a:p>
            <a:pPr eaLnBrk="1" hangingPunct="1">
              <a:defRPr/>
            </a:pPr>
            <a:r>
              <a:rPr lang="en-AU" sz="3200" dirty="0" smtClean="0">
                <a:latin typeface="Arial" charset="0"/>
              </a:rPr>
              <a:t>Learning Design</a:t>
            </a:r>
            <a:endParaRPr lang="en-AU" dirty="0">
              <a:latin typeface="Arial" charset="0"/>
            </a:endParaRPr>
          </a:p>
        </p:txBody>
      </p:sp>
      <p:sp>
        <p:nvSpPr>
          <p:cNvPr id="65538" name="Rectangle 3"/>
          <p:cNvSpPr>
            <a:spLocks noGrp="1" noChangeArrowheads="1"/>
          </p:cNvSpPr>
          <p:nvPr>
            <p:ph type="body" idx="1"/>
          </p:nvPr>
        </p:nvSpPr>
        <p:spPr>
          <a:xfrm>
            <a:off x="685800" y="1752600"/>
            <a:ext cx="8077200" cy="4484688"/>
          </a:xfrm>
        </p:spPr>
        <p:txBody>
          <a:bodyPr/>
          <a:lstStyle/>
          <a:p>
            <a:pPr eaLnBrk="1" hangingPunct="1">
              <a:defRPr/>
            </a:pPr>
            <a:r>
              <a:rPr lang="en-AU" dirty="0" smtClean="0">
                <a:latin typeface="Arial" charset="0"/>
              </a:rPr>
              <a:t>For many lecturers, the focus of “design” in their teaching is on curriculum/content design</a:t>
            </a:r>
          </a:p>
          <a:p>
            <a:pPr lvl="1" eaLnBrk="1" hangingPunct="1">
              <a:defRPr/>
            </a:pPr>
            <a:r>
              <a:rPr lang="en-AU" dirty="0" smtClean="0">
                <a:latin typeface="Arial" charset="0"/>
              </a:rPr>
              <a:t>How to I select and order the most important concepts?</a:t>
            </a:r>
          </a:p>
          <a:p>
            <a:pPr lvl="1" eaLnBrk="1" hangingPunct="1">
              <a:defRPr/>
            </a:pPr>
            <a:endParaRPr lang="en-AU" dirty="0">
              <a:latin typeface="Arial" charset="0"/>
            </a:endParaRPr>
          </a:p>
          <a:p>
            <a:pPr eaLnBrk="1" hangingPunct="1">
              <a:defRPr/>
            </a:pPr>
            <a:r>
              <a:rPr lang="en-AU" dirty="0" smtClean="0">
                <a:latin typeface="Arial" charset="0"/>
              </a:rPr>
              <a:t>In some fields, including theological formation, there is a greater focus on the </a:t>
            </a:r>
            <a:r>
              <a:rPr lang="en-AU" u="sng" dirty="0" smtClean="0">
                <a:latin typeface="Arial" charset="0"/>
              </a:rPr>
              <a:t>activities</a:t>
            </a:r>
            <a:r>
              <a:rPr lang="en-AU" dirty="0" smtClean="0">
                <a:latin typeface="Arial" charset="0"/>
              </a:rPr>
              <a:t> that foster learning, not just on delivery of content</a:t>
            </a:r>
          </a:p>
          <a:p>
            <a:pPr lvl="1" eaLnBrk="1" hangingPunct="1">
              <a:defRPr/>
            </a:pPr>
            <a:r>
              <a:rPr lang="en-AU" dirty="0" smtClean="0">
                <a:latin typeface="Arial" charset="0"/>
              </a:rPr>
              <a:t>Other fields include creative </a:t>
            </a:r>
            <a:r>
              <a:rPr lang="en-AU" dirty="0">
                <a:latin typeface="Arial" charset="0"/>
              </a:rPr>
              <a:t>writing</a:t>
            </a:r>
            <a:r>
              <a:rPr lang="en-AU" dirty="0" smtClean="0">
                <a:latin typeface="Arial" charset="0"/>
              </a:rPr>
              <a:t>, counselling practice, redesign of medical education, language learning, other adult learning/vocational courses, higher education T&amp;L, </a:t>
            </a:r>
            <a:r>
              <a:rPr lang="en-AU" dirty="0" err="1" smtClean="0">
                <a:latin typeface="Arial" charset="0"/>
              </a:rPr>
              <a:t>etc</a:t>
            </a:r>
            <a:endParaRPr lang="en-AU" dirty="0" smtClean="0">
              <a:latin typeface="Arial" charset="0"/>
            </a:endParaRPr>
          </a:p>
        </p:txBody>
      </p:sp>
    </p:spTree>
    <p:extLst>
      <p:ext uri="{BB962C8B-B14F-4D97-AF65-F5344CB8AC3E}">
        <p14:creationId xmlns:p14="http://schemas.microsoft.com/office/powerpoint/2010/main" val="33415411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BB1B4A-0718-CE47-8600-8F44C7534F9F}" type="slidenum">
              <a:rPr lang="en-AU"/>
              <a:pPr>
                <a:defRPr/>
              </a:pPr>
              <a:t>30</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smtClean="0">
                <a:cs typeface="+mj-cs"/>
              </a:rPr>
              <a:t>Developing Scenario Learning (DSL)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A central idea for DSL is that unexpected events can happen, and the importance of reflecting on a range of possibilities when approaching a problem at the start</a:t>
            </a:r>
          </a:p>
          <a:p>
            <a:pPr marL="457200" indent="-457200" eaLnBrk="1" hangingPunct="1">
              <a:defRPr/>
            </a:pPr>
            <a:r>
              <a:rPr lang="en-AU" dirty="0" smtClean="0">
                <a:cs typeface="+mn-cs"/>
              </a:rPr>
              <a:t>Focus on students being flexible / ability to adapt to changing circumstances</a:t>
            </a:r>
          </a:p>
          <a:p>
            <a:pPr marL="857250" lvl="1" indent="-457200" eaLnBrk="1" hangingPunct="1">
              <a:defRPr/>
            </a:pPr>
            <a:r>
              <a:rPr lang="en-AU" dirty="0" smtClean="0">
                <a:cs typeface="+mn-cs"/>
              </a:rPr>
              <a:t>Often missing from other teaching strategies (</a:t>
            </a:r>
            <a:r>
              <a:rPr lang="en-AU" dirty="0" err="1" smtClean="0">
                <a:cs typeface="+mn-cs"/>
              </a:rPr>
              <a:t>eg</a:t>
            </a:r>
            <a:r>
              <a:rPr lang="en-AU" dirty="0" smtClean="0">
                <a:cs typeface="+mn-cs"/>
              </a:rPr>
              <a:t>, PBL)</a:t>
            </a:r>
          </a:p>
          <a:p>
            <a:pPr marL="457200" indent="-457200" eaLnBrk="1" hangingPunct="1">
              <a:defRPr/>
            </a:pPr>
            <a:r>
              <a:rPr lang="en-AU" dirty="0" smtClean="0">
                <a:cs typeface="+mn-cs"/>
              </a:rPr>
              <a:t>NB: Would need to avoid over-using this kind of DSL, as students would tend to jump to “unlikely” outcomes during first stage once they knew of this possibility</a:t>
            </a:r>
          </a:p>
          <a:p>
            <a:pPr marL="857250" lvl="1" indent="-457200" eaLnBrk="1" hangingPunct="1">
              <a:defRPr/>
            </a:pPr>
            <a:r>
              <a:rPr lang="en-AU" dirty="0" smtClean="0">
                <a:cs typeface="+mn-cs"/>
              </a:rPr>
              <a:t>Retain some “as expected” evolving scenarios in a set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D5666C6-7ADF-7B4A-B049-698814FEC5EF}" type="slidenum">
              <a:rPr lang="en-AU"/>
              <a:pPr>
                <a:defRPr/>
              </a:pPr>
              <a:t>31</a:t>
            </a:fld>
            <a:endParaRPr lang="en-AU"/>
          </a:p>
        </p:txBody>
      </p:sp>
      <p:sp>
        <p:nvSpPr>
          <p:cNvPr id="616450" name="Rectangle 2"/>
          <p:cNvSpPr>
            <a:spLocks noGrp="1" noChangeArrowheads="1"/>
          </p:cNvSpPr>
          <p:nvPr>
            <p:ph type="title"/>
          </p:nvPr>
        </p:nvSpPr>
        <p:spPr>
          <a:xfrm>
            <a:off x="1371600" y="533400"/>
            <a:ext cx="6369050" cy="838200"/>
          </a:xfrm>
        </p:spPr>
        <p:txBody>
          <a:bodyPr/>
          <a:lstStyle/>
          <a:p>
            <a:pPr eaLnBrk="1" hangingPunct="1">
              <a:defRPr/>
            </a:pPr>
            <a:r>
              <a:rPr lang="en-AU" dirty="0"/>
              <a:t>Developing Scenario Learning (DSL)</a:t>
            </a:r>
            <a:endParaRPr lang="en-AU" dirty="0" smtClean="0">
              <a:cs typeface="+mj-cs"/>
            </a:endParaRPr>
          </a:p>
        </p:txBody>
      </p:sp>
      <p:sp>
        <p:nvSpPr>
          <p:cNvPr id="616451" name="Rectangle 3"/>
          <p:cNvSpPr>
            <a:spLocks noGrp="1" noChangeArrowheads="1"/>
          </p:cNvSpPr>
          <p:nvPr>
            <p:ph type="body" idx="1"/>
          </p:nvPr>
        </p:nvSpPr>
        <p:spPr>
          <a:xfrm>
            <a:off x="685800" y="1700213"/>
            <a:ext cx="8278813" cy="4629150"/>
          </a:xfrm>
        </p:spPr>
        <p:txBody>
          <a:bodyPr/>
          <a:lstStyle/>
          <a:p>
            <a:pPr marL="457200" indent="-457200" eaLnBrk="1" hangingPunct="1">
              <a:defRPr/>
            </a:pPr>
            <a:r>
              <a:rPr lang="en-AU" dirty="0" smtClean="0">
                <a:cs typeface="+mn-cs"/>
              </a:rPr>
              <a:t>DSL is not a completely new teaching strategy</a:t>
            </a:r>
          </a:p>
          <a:p>
            <a:pPr marL="857250" lvl="1" indent="-457200" eaLnBrk="1" hangingPunct="1">
              <a:defRPr/>
            </a:pPr>
            <a:r>
              <a:rPr lang="en-AU" dirty="0" smtClean="0">
                <a:cs typeface="+mn-cs"/>
              </a:rPr>
              <a:t>It is likely that teachers have created activities with the same sort of structure as suggested, just didn’t have a special name!</a:t>
            </a:r>
          </a:p>
          <a:p>
            <a:pPr marL="457200" indent="-457200" eaLnBrk="1" hangingPunct="1">
              <a:defRPr/>
            </a:pPr>
            <a:r>
              <a:rPr lang="en-AU" dirty="0" smtClean="0">
                <a:cs typeface="+mn-cs"/>
              </a:rPr>
              <a:t>A key challenge for future adoption of DSL is whether lecturers find the structure helpful to organise their ideas</a:t>
            </a:r>
          </a:p>
          <a:p>
            <a:pPr marL="857250" lvl="1" indent="-457200" eaLnBrk="1" hangingPunct="1">
              <a:defRPr/>
            </a:pPr>
            <a:r>
              <a:rPr lang="en-AU" dirty="0" smtClean="0">
                <a:cs typeface="+mn-cs"/>
              </a:rPr>
              <a:t>As opposed to just “make up” a lesson plan from scratch</a:t>
            </a:r>
            <a:endParaRPr lang="en-AU" dirty="0">
              <a:cs typeface="+mn-cs"/>
            </a:endParaRPr>
          </a:p>
          <a:p>
            <a:pPr marL="457200" indent="-457200" eaLnBrk="1" hangingPunct="1">
              <a:defRPr/>
            </a:pPr>
            <a:r>
              <a:rPr lang="en-AU" dirty="0" smtClean="0">
                <a:cs typeface="+mn-cs"/>
              </a:rPr>
              <a:t>Multiple DSLs can be used for a whole unit</a:t>
            </a:r>
          </a:p>
          <a:p>
            <a:pPr marL="857250" lvl="1" indent="-457200" eaLnBrk="1" hangingPunct="1">
              <a:defRPr/>
            </a:pPr>
            <a:r>
              <a:rPr lang="en-AU" dirty="0" err="1" smtClean="0">
                <a:cs typeface="+mn-cs"/>
              </a:rPr>
              <a:t>Eg</a:t>
            </a:r>
            <a:r>
              <a:rPr lang="en-AU" dirty="0">
                <a:cs typeface="+mn-cs"/>
              </a:rPr>
              <a:t>,</a:t>
            </a:r>
            <a:r>
              <a:rPr lang="en-AU" dirty="0" smtClean="0">
                <a:cs typeface="+mn-cs"/>
              </a:rPr>
              <a:t> 6 x 2 week DSL</a:t>
            </a:r>
          </a:p>
          <a:p>
            <a:pPr marL="457200" indent="-457200" eaLnBrk="1" hangingPunct="1">
              <a:defRPr/>
            </a:pPr>
            <a:r>
              <a:rPr lang="en-AU" dirty="0" smtClean="0">
                <a:cs typeface="+mn-cs"/>
              </a:rPr>
              <a:t>To view and download the </a:t>
            </a:r>
            <a:r>
              <a:rPr lang="en-AU" dirty="0">
                <a:cs typeface="+mn-cs"/>
              </a:rPr>
              <a:t>Theology example, see </a:t>
            </a:r>
            <a:r>
              <a:rPr lang="en-AU" dirty="0" smtClean="0">
                <a:cs typeface="+mn-cs"/>
              </a:rPr>
              <a:t/>
            </a:r>
            <a:br>
              <a:rPr lang="en-AU" dirty="0" smtClean="0">
                <a:cs typeface="+mn-cs"/>
              </a:rPr>
            </a:br>
            <a:r>
              <a:rPr lang="en-AU" sz="2000" dirty="0" smtClean="0">
                <a:cs typeface="+mn-cs"/>
              </a:rPr>
              <a:t>http</a:t>
            </a:r>
            <a:r>
              <a:rPr lang="en-AU" sz="2000" dirty="0">
                <a:cs typeface="+mn-cs"/>
              </a:rPr>
              <a:t>://lamscommunity.org/lamscentral/sequence?seq_id=</a:t>
            </a:r>
            <a:r>
              <a:rPr lang="en-AU" sz="2000" dirty="0" smtClean="0">
                <a:cs typeface="+mn-cs"/>
              </a:rPr>
              <a:t>1856807 </a:t>
            </a:r>
          </a:p>
          <a:p>
            <a:pPr marL="857250" lvl="1" indent="-457200" eaLnBrk="1" hangingPunct="1">
              <a:defRPr/>
            </a:pPr>
            <a:r>
              <a:rPr lang="en-AU" sz="1400" dirty="0" smtClean="0">
                <a:cs typeface="+mn-cs"/>
              </a:rPr>
              <a:t>For </a:t>
            </a:r>
            <a:r>
              <a:rPr lang="en-AU" sz="1400" dirty="0">
                <a:cs typeface="+mn-cs"/>
              </a:rPr>
              <a:t>general how to use LAMS, see: http://</a:t>
            </a:r>
            <a:r>
              <a:rPr lang="en-AU" sz="1400" dirty="0" err="1">
                <a:cs typeface="+mn-cs"/>
              </a:rPr>
              <a:t>wiki.lamsfoundation.org</a:t>
            </a:r>
            <a:r>
              <a:rPr lang="en-AU" sz="1400" dirty="0">
                <a:cs typeface="+mn-cs"/>
              </a:rPr>
              <a:t>/display/</a:t>
            </a:r>
            <a:r>
              <a:rPr lang="en-AU" sz="1400" dirty="0" err="1">
                <a:cs typeface="+mn-cs"/>
              </a:rPr>
              <a:t>lamsdocs</a:t>
            </a:r>
            <a:r>
              <a:rPr lang="en-AU" sz="1400" dirty="0">
                <a:cs typeface="+mn-cs"/>
              </a:rPr>
              <a:t>/Home</a:t>
            </a:r>
            <a:endParaRPr lang="en-AU" sz="14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32</a:t>
            </a:fld>
            <a:endParaRPr lang="en-AU"/>
          </a:p>
        </p:txBody>
      </p:sp>
      <p:sp>
        <p:nvSpPr>
          <p:cNvPr id="616450" name="Rectangle 2"/>
          <p:cNvSpPr>
            <a:spLocks noGrp="1" noChangeArrowheads="1"/>
          </p:cNvSpPr>
          <p:nvPr>
            <p:ph type="title"/>
          </p:nvPr>
        </p:nvSpPr>
        <p:spPr>
          <a:xfrm>
            <a:off x="1115616" y="533400"/>
            <a:ext cx="6912768" cy="838200"/>
          </a:xfrm>
        </p:spPr>
        <p:txBody>
          <a:bodyPr/>
          <a:lstStyle/>
          <a:p>
            <a:pPr eaLnBrk="1" hangingPunct="1">
              <a:defRPr/>
            </a:pPr>
            <a:r>
              <a:rPr lang="en-AU" dirty="0" smtClean="0">
                <a:cs typeface="+mj-cs"/>
              </a:rPr>
              <a:t>When is Learning Design helpful for spiritual formation?</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Learning Design places a focus on activities for learning, not simply content</a:t>
            </a:r>
          </a:p>
          <a:p>
            <a:pPr marL="857250" lvl="1" indent="-457200" eaLnBrk="1" hangingPunct="1">
              <a:defRPr/>
            </a:pPr>
            <a:r>
              <a:rPr lang="en-AU" dirty="0" smtClean="0">
                <a:cs typeface="+mn-cs"/>
              </a:rPr>
              <a:t>Particularly relevant to spiritual formation</a:t>
            </a:r>
          </a:p>
          <a:p>
            <a:pPr marL="857250" lvl="1" indent="-457200" eaLnBrk="1" hangingPunct="1">
              <a:defRPr/>
            </a:pPr>
            <a:endParaRPr lang="en-AU" sz="1200" dirty="0">
              <a:cs typeface="+mn-cs"/>
            </a:endParaRPr>
          </a:p>
          <a:p>
            <a:pPr marL="457200" indent="-457200" eaLnBrk="1" hangingPunct="1">
              <a:defRPr/>
            </a:pPr>
            <a:r>
              <a:rPr lang="en-AU" dirty="0"/>
              <a:t>Learning Design encourages exploring and sharing new </a:t>
            </a:r>
            <a:r>
              <a:rPr lang="en-AU" dirty="0" smtClean="0"/>
              <a:t>“teaching strategies”</a:t>
            </a:r>
            <a:endParaRPr lang="en-AU" dirty="0"/>
          </a:p>
          <a:p>
            <a:pPr marL="457200" indent="-457200" eaLnBrk="1" hangingPunct="1">
              <a:defRPr/>
            </a:pPr>
            <a:endParaRPr lang="en-AU" sz="1200" dirty="0" smtClean="0">
              <a:cs typeface="+mn-cs"/>
            </a:endParaRPr>
          </a:p>
          <a:p>
            <a:pPr marL="457200" indent="-457200" eaLnBrk="1" hangingPunct="1">
              <a:defRPr/>
            </a:pPr>
            <a:r>
              <a:rPr lang="en-AU" dirty="0" smtClean="0">
                <a:cs typeface="+mn-cs"/>
              </a:rPr>
              <a:t>A focus on teaching strategies encourages educators to think about the reasons for choosing certain activities</a:t>
            </a:r>
          </a:p>
          <a:p>
            <a:pPr marL="857250" lvl="1" indent="-457200" eaLnBrk="1" hangingPunct="1">
              <a:defRPr/>
            </a:pPr>
            <a:r>
              <a:rPr lang="en-AU" dirty="0" smtClean="0">
                <a:cs typeface="+mn-cs"/>
              </a:rPr>
              <a:t>What is your “mini theory” behind a given learning experience?</a:t>
            </a:r>
          </a:p>
          <a:p>
            <a:pPr marL="400050" lvl="1" indent="0" eaLnBrk="1" hangingPunct="1">
              <a:buNone/>
              <a:defRPr/>
            </a:pPr>
            <a:endParaRPr lang="en-AU" dirty="0">
              <a:cs typeface="+mn-cs"/>
            </a:endParaRPr>
          </a:p>
          <a:p>
            <a:pPr marL="857250" lvl="1" indent="-457200" eaLnBrk="1" hangingPunct="1">
              <a:defRPr/>
            </a:pPr>
            <a:endParaRPr lang="en-AU" dirty="0">
              <a:cs typeface="+mn-cs"/>
            </a:endParaRPr>
          </a:p>
          <a:p>
            <a:pPr marL="457200" indent="-457200" eaLnBrk="1" hangingPunct="1">
              <a:defRPr/>
            </a:pPr>
            <a:endParaRPr lang="en-AU" dirty="0" smtClean="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2875" y="333375"/>
            <a:ext cx="8853488" cy="491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078" fontAlgn="auto">
              <a:spcBef>
                <a:spcPts val="0"/>
              </a:spcBef>
              <a:spcAft>
                <a:spcPts val="0"/>
              </a:spcAft>
              <a:defRPr/>
            </a:pPr>
            <a:r>
              <a:rPr lang="en-US" sz="4400" dirty="0">
                <a:solidFill>
                  <a:prstClr val="white"/>
                </a:solidFill>
                <a:latin typeface="Calibri"/>
              </a:rPr>
              <a:t>Learning Design</a:t>
            </a: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p:txBody>
      </p:sp>
      <p:sp>
        <p:nvSpPr>
          <p:cNvPr id="4" name="Rectangle 3"/>
          <p:cNvSpPr>
            <a:spLocks noChangeArrowheads="1"/>
          </p:cNvSpPr>
          <p:nvPr/>
        </p:nvSpPr>
        <p:spPr bwMode="auto">
          <a:xfrm>
            <a:off x="6300788" y="1746250"/>
            <a:ext cx="1933575" cy="2189163"/>
          </a:xfrm>
          <a:prstGeom prst="rect">
            <a:avLst/>
          </a:prstGeom>
          <a:solidFill>
            <a:schemeClr val="accent2">
              <a:lumMod val="40000"/>
              <a:lumOff val="6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Practice</a:t>
            </a:r>
          </a:p>
          <a:p>
            <a:pPr algn="ctr" defTabSz="457078" fontAlgn="auto">
              <a:spcBef>
                <a:spcPts val="0"/>
              </a:spcBef>
              <a:spcAft>
                <a:spcPts val="0"/>
              </a:spcAft>
              <a:defRPr/>
            </a:pPr>
            <a:r>
              <a:rPr lang="en-US" sz="2000" dirty="0">
                <a:solidFill>
                  <a:prstClr val="black"/>
                </a:solidFill>
              </a:rPr>
              <a:t>(LD-P)</a:t>
            </a:r>
            <a:endParaRPr lang="en-US" sz="1400" dirty="0">
              <a:solidFill>
                <a:prstClr val="black"/>
              </a:solidFill>
            </a:endParaRPr>
          </a:p>
        </p:txBody>
      </p:sp>
      <p:sp>
        <p:nvSpPr>
          <p:cNvPr id="5" name="Rectangle 4"/>
          <p:cNvSpPr>
            <a:spLocks noChangeArrowheads="1"/>
          </p:cNvSpPr>
          <p:nvPr/>
        </p:nvSpPr>
        <p:spPr bwMode="auto">
          <a:xfrm>
            <a:off x="927100" y="1746250"/>
            <a:ext cx="1935163" cy="2189163"/>
          </a:xfrm>
          <a:prstGeom prst="rect">
            <a:avLst/>
          </a:prstGeom>
          <a:solidFill>
            <a:schemeClr val="accent3">
              <a:lumMod val="60000"/>
              <a:lumOff val="4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Conceptual Map</a:t>
            </a:r>
          </a:p>
          <a:p>
            <a:pPr algn="ctr" defTabSz="457078" fontAlgn="auto">
              <a:spcBef>
                <a:spcPts val="0"/>
              </a:spcBef>
              <a:spcAft>
                <a:spcPts val="0"/>
              </a:spcAft>
              <a:defRPr/>
            </a:pPr>
            <a:r>
              <a:rPr lang="en-US" sz="2000" dirty="0">
                <a:solidFill>
                  <a:prstClr val="black"/>
                </a:solidFill>
              </a:rPr>
              <a:t>(LD-CM)</a:t>
            </a:r>
          </a:p>
        </p:txBody>
      </p:sp>
      <p:sp>
        <p:nvSpPr>
          <p:cNvPr id="6" name="Rectangle 5"/>
          <p:cNvSpPr>
            <a:spLocks noChangeArrowheads="1"/>
          </p:cNvSpPr>
          <p:nvPr/>
        </p:nvSpPr>
        <p:spPr bwMode="auto">
          <a:xfrm>
            <a:off x="3609975" y="1746250"/>
            <a:ext cx="1935163" cy="2189163"/>
          </a:xfrm>
          <a:prstGeom prst="rect">
            <a:avLst/>
          </a:prstGeom>
          <a:solidFill>
            <a:schemeClr val="accent6">
              <a:lumMod val="40000"/>
              <a:lumOff val="6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Framework</a:t>
            </a:r>
          </a:p>
          <a:p>
            <a:pPr algn="ctr" defTabSz="457078" fontAlgn="auto">
              <a:spcBef>
                <a:spcPts val="0"/>
              </a:spcBef>
              <a:spcAft>
                <a:spcPts val="0"/>
              </a:spcAft>
              <a:defRPr/>
            </a:pPr>
            <a:r>
              <a:rPr lang="en-US" sz="2000" dirty="0">
                <a:solidFill>
                  <a:prstClr val="black"/>
                </a:solidFill>
              </a:rPr>
              <a:t>(LD-F)</a:t>
            </a:r>
          </a:p>
        </p:txBody>
      </p:sp>
      <p:cxnSp>
        <p:nvCxnSpPr>
          <p:cNvPr id="8" name="Straight Arrow Connector 7"/>
          <p:cNvCxnSpPr>
            <a:stCxn id="4" idx="1"/>
            <a:endCxn id="6" idx="3"/>
          </p:cNvCxnSpPr>
          <p:nvPr/>
        </p:nvCxnSpPr>
        <p:spPr bwMode="auto">
          <a:xfrm flipH="1">
            <a:off x="5545138" y="2841625"/>
            <a:ext cx="755650" cy="0"/>
          </a:xfrm>
          <a:prstGeom prst="straightConnector1">
            <a:avLst/>
          </a:prstGeom>
          <a:solidFill>
            <a:schemeClr val="accent1"/>
          </a:solidFill>
          <a:ln w="38100"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a:endCxn id="5" idx="3"/>
          </p:cNvCxnSpPr>
          <p:nvPr/>
        </p:nvCxnSpPr>
        <p:spPr bwMode="auto">
          <a:xfrm flipH="1">
            <a:off x="2862263" y="2841625"/>
            <a:ext cx="747712" cy="0"/>
          </a:xfrm>
          <a:prstGeom prst="straightConnector1">
            <a:avLst/>
          </a:prstGeom>
          <a:solidFill>
            <a:schemeClr val="accent1"/>
          </a:solidFill>
          <a:ln w="38100"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419340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84823" y="1046887"/>
          <a:ext cx="3601781" cy="2517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0" y="2705100"/>
            <a:ext cx="2924175" cy="498475"/>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Learning Environment: </a:t>
            </a:r>
          </a:p>
          <a:p>
            <a:pPr algn="ctr" defTabSz="457078" fontAlgn="auto">
              <a:spcBef>
                <a:spcPts val="0"/>
              </a:spcBef>
              <a:spcAft>
                <a:spcPts val="0"/>
              </a:spcAft>
              <a:defRPr/>
            </a:pPr>
            <a:r>
              <a:rPr lang="en-US" sz="1400" dirty="0">
                <a:solidFill>
                  <a:prstClr val="black"/>
                </a:solidFill>
              </a:rPr>
              <a:t>Characteristics &amp; Values</a:t>
            </a:r>
          </a:p>
        </p:txBody>
      </p:sp>
      <p:sp>
        <p:nvSpPr>
          <p:cNvPr id="5" name="Rectangle 4"/>
          <p:cNvSpPr>
            <a:spLocks noChangeArrowheads="1"/>
          </p:cNvSpPr>
          <p:nvPr/>
        </p:nvSpPr>
        <p:spPr bwMode="auto">
          <a:xfrm>
            <a:off x="0" y="3203575"/>
            <a:ext cx="2924175" cy="511175"/>
          </a:xfrm>
          <a:prstGeom prst="rect">
            <a:avLst/>
          </a:prstGeom>
          <a:no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500" dirty="0">
                <a:solidFill>
                  <a:prstClr val="black"/>
                </a:solidFill>
              </a:rPr>
              <a:t>External Agencies   Institution</a:t>
            </a:r>
          </a:p>
          <a:p>
            <a:pPr algn="ctr" defTabSz="457078" fontAlgn="auto">
              <a:spcBef>
                <a:spcPts val="0"/>
              </a:spcBef>
              <a:spcAft>
                <a:spcPts val="0"/>
              </a:spcAft>
              <a:defRPr/>
            </a:pPr>
            <a:r>
              <a:rPr lang="en-US" sz="1500" dirty="0">
                <a:solidFill>
                  <a:prstClr val="black"/>
                </a:solidFill>
              </a:rPr>
              <a:t>Educator   Learner</a:t>
            </a:r>
          </a:p>
        </p:txBody>
      </p:sp>
      <p:sp>
        <p:nvSpPr>
          <p:cNvPr id="11" name="Rectangle 10"/>
          <p:cNvSpPr>
            <a:spLocks noChangeArrowheads="1"/>
          </p:cNvSpPr>
          <p:nvPr/>
        </p:nvSpPr>
        <p:spPr bwMode="auto">
          <a:xfrm>
            <a:off x="0" y="1071563"/>
            <a:ext cx="2924175" cy="490537"/>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500" dirty="0">
                <a:solidFill>
                  <a:prstClr val="black"/>
                </a:solidFill>
              </a:rPr>
              <a:t>All pedagogical approaches</a:t>
            </a:r>
          </a:p>
          <a:p>
            <a:pPr algn="ctr" defTabSz="457078" fontAlgn="auto">
              <a:spcBef>
                <a:spcPts val="0"/>
              </a:spcBef>
              <a:spcAft>
                <a:spcPts val="0"/>
              </a:spcAft>
              <a:defRPr/>
            </a:pPr>
            <a:r>
              <a:rPr lang="en-US" sz="1500" dirty="0">
                <a:solidFill>
                  <a:prstClr val="black"/>
                </a:solidFill>
              </a:rPr>
              <a:t>All disciplines</a:t>
            </a:r>
          </a:p>
        </p:txBody>
      </p:sp>
      <p:sp>
        <p:nvSpPr>
          <p:cNvPr id="12" name="Rectangle 11"/>
          <p:cNvSpPr>
            <a:spLocks noChangeArrowheads="1"/>
          </p:cNvSpPr>
          <p:nvPr/>
        </p:nvSpPr>
        <p:spPr bwMode="auto">
          <a:xfrm>
            <a:off x="0" y="709613"/>
            <a:ext cx="2924175" cy="361950"/>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Educational Philosophy</a:t>
            </a:r>
          </a:p>
        </p:txBody>
      </p:sp>
      <p:grpSp>
        <p:nvGrpSpPr>
          <p:cNvPr id="54278" name="Group 13"/>
          <p:cNvGrpSpPr>
            <a:grpSpLocks/>
          </p:cNvGrpSpPr>
          <p:nvPr/>
        </p:nvGrpSpPr>
        <p:grpSpPr bwMode="auto">
          <a:xfrm>
            <a:off x="0" y="1692275"/>
            <a:ext cx="2924175" cy="868363"/>
            <a:chOff x="3991362" y="1410015"/>
            <a:chExt cx="3887788" cy="989285"/>
          </a:xfrm>
        </p:grpSpPr>
        <p:sp>
          <p:nvSpPr>
            <p:cNvPr id="15" name="Rectangle 14"/>
            <p:cNvSpPr>
              <a:spLocks noChangeArrowheads="1"/>
            </p:cNvSpPr>
            <p:nvPr/>
          </p:nvSpPr>
          <p:spPr bwMode="auto">
            <a:xfrm>
              <a:off x="3991362" y="1755451"/>
              <a:ext cx="3887788" cy="643849"/>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500" dirty="0">
                  <a:solidFill>
                    <a:prstClr val="black"/>
                  </a:solidFill>
                </a:rPr>
                <a:t>A range based on assumptions about the Learning Environment</a:t>
              </a:r>
            </a:p>
          </p:txBody>
        </p:sp>
        <p:sp>
          <p:nvSpPr>
            <p:cNvPr id="16" name="Rectangle 15"/>
            <p:cNvSpPr>
              <a:spLocks noChangeArrowheads="1"/>
            </p:cNvSpPr>
            <p:nvPr/>
          </p:nvSpPr>
          <p:spPr bwMode="auto">
            <a:xfrm>
              <a:off x="3991362" y="1410015"/>
              <a:ext cx="3887788" cy="410545"/>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Theories &amp; Methodologies</a:t>
              </a:r>
            </a:p>
          </p:txBody>
        </p:sp>
      </p:grpSp>
      <p:sp>
        <p:nvSpPr>
          <p:cNvPr id="21" name="Rectangle 20"/>
          <p:cNvSpPr>
            <a:spLocks noChangeArrowheads="1"/>
          </p:cNvSpPr>
          <p:nvPr/>
        </p:nvSpPr>
        <p:spPr bwMode="auto">
          <a:xfrm>
            <a:off x="1935163" y="4252913"/>
            <a:ext cx="5413375" cy="727075"/>
          </a:xfrm>
          <a:prstGeom prst="rect">
            <a:avLst/>
          </a:prstGeom>
          <a:noFill/>
          <a:ln w="9525">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1800" b="1" dirty="0">
                <a:solidFill>
                  <a:prstClr val="black"/>
                </a:solidFill>
              </a:rPr>
              <a:t>Guidance</a:t>
            </a:r>
            <a:r>
              <a:rPr lang="en-US" sz="1800" dirty="0">
                <a:solidFill>
                  <a:prstClr val="black"/>
                </a:solidFill>
              </a:rPr>
              <a:t>      </a:t>
            </a:r>
            <a:r>
              <a:rPr lang="en-US" sz="1800" b="1" dirty="0">
                <a:solidFill>
                  <a:prstClr val="black"/>
                </a:solidFill>
              </a:rPr>
              <a:t>Representation</a:t>
            </a:r>
            <a:r>
              <a:rPr lang="en-US" sz="1800" dirty="0">
                <a:solidFill>
                  <a:prstClr val="black"/>
                </a:solidFill>
              </a:rPr>
              <a:t>       </a:t>
            </a:r>
            <a:r>
              <a:rPr lang="en-US" sz="1800" b="1" dirty="0">
                <a:solidFill>
                  <a:prstClr val="black"/>
                </a:solidFill>
              </a:rPr>
              <a:t>Sharing</a:t>
            </a:r>
          </a:p>
          <a:p>
            <a:pPr algn="ctr" defTabSz="457078" fontAlgn="auto">
              <a:spcBef>
                <a:spcPts val="0"/>
              </a:spcBef>
              <a:spcAft>
                <a:spcPts val="0"/>
              </a:spcAft>
              <a:defRPr/>
            </a:pPr>
            <a:endParaRPr lang="en-US" sz="300" b="1" dirty="0">
              <a:solidFill>
                <a:prstClr val="black"/>
              </a:solidFill>
            </a:endParaRPr>
          </a:p>
        </p:txBody>
      </p:sp>
      <p:sp>
        <p:nvSpPr>
          <p:cNvPr id="22" name="Rectangle 21"/>
          <p:cNvSpPr>
            <a:spLocks noChangeArrowheads="1"/>
          </p:cNvSpPr>
          <p:nvPr/>
        </p:nvSpPr>
        <p:spPr bwMode="auto">
          <a:xfrm>
            <a:off x="1935163" y="3975100"/>
            <a:ext cx="5413375" cy="284163"/>
          </a:xfrm>
          <a:prstGeom prst="rect">
            <a:avLst/>
          </a:prstGeom>
          <a:solidFill>
            <a:srgbClr val="008000">
              <a:alpha val="64000"/>
            </a:srgbClr>
          </a:solidFill>
          <a:ln w="9525">
            <a:solidFill>
              <a:schemeClr val="tx1"/>
            </a:solidFill>
            <a:miter lim="800000"/>
            <a:headEnd/>
            <a:tailEnd/>
          </a:ln>
          <a:effectLst/>
        </p:spPr>
        <p:txBody>
          <a:bodyPr wrap="none" lIns="91416" tIns="45708" rIns="91416" bIns="45708" anchor="ctr"/>
          <a:lstStyle/>
          <a:p>
            <a:pPr algn="ctr" defTabSz="457078" fontAlgn="auto">
              <a:spcBef>
                <a:spcPts val="0"/>
              </a:spcBef>
              <a:spcAft>
                <a:spcPts val="0"/>
              </a:spcAft>
              <a:defRPr/>
            </a:pPr>
            <a:r>
              <a:rPr lang="en-US" sz="1600" b="1" dirty="0">
                <a:solidFill>
                  <a:prstClr val="black"/>
                </a:solidFill>
              </a:rPr>
              <a:t>Core Concepts of Learning Design</a:t>
            </a:r>
          </a:p>
        </p:txBody>
      </p:sp>
      <p:grpSp>
        <p:nvGrpSpPr>
          <p:cNvPr id="54281" name="Group 22"/>
          <p:cNvGrpSpPr>
            <a:grpSpLocks/>
          </p:cNvGrpSpPr>
          <p:nvPr/>
        </p:nvGrpSpPr>
        <p:grpSpPr bwMode="auto">
          <a:xfrm>
            <a:off x="2509838" y="5253038"/>
            <a:ext cx="4264025" cy="630237"/>
            <a:chOff x="3991362" y="1693228"/>
            <a:chExt cx="3887788" cy="1107496"/>
          </a:xfrm>
        </p:grpSpPr>
        <p:sp>
          <p:nvSpPr>
            <p:cNvPr id="24" name="Rectangle 23"/>
            <p:cNvSpPr>
              <a:spLocks noChangeArrowheads="1"/>
            </p:cNvSpPr>
            <p:nvPr/>
          </p:nvSpPr>
          <p:spPr bwMode="auto">
            <a:xfrm>
              <a:off x="3991362" y="2170260"/>
              <a:ext cx="3887788" cy="630464"/>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Tools	          Resources</a:t>
              </a:r>
            </a:p>
          </p:txBody>
        </p:sp>
        <p:sp>
          <p:nvSpPr>
            <p:cNvPr id="25" name="Rectangle 24"/>
            <p:cNvSpPr>
              <a:spLocks noChangeArrowheads="1"/>
            </p:cNvSpPr>
            <p:nvPr/>
          </p:nvSpPr>
          <p:spPr bwMode="auto">
            <a:xfrm>
              <a:off x="3991362" y="1693228"/>
              <a:ext cx="3887788" cy="499349"/>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Implementation</a:t>
              </a:r>
            </a:p>
          </p:txBody>
        </p:sp>
      </p:grpSp>
      <p:sp>
        <p:nvSpPr>
          <p:cNvPr id="27" name="Rectangle 26"/>
          <p:cNvSpPr>
            <a:spLocks noChangeArrowheads="1"/>
          </p:cNvSpPr>
          <p:nvPr/>
        </p:nvSpPr>
        <p:spPr bwMode="auto">
          <a:xfrm>
            <a:off x="6713538" y="1268413"/>
            <a:ext cx="2430462" cy="2141537"/>
          </a:xfrm>
          <a:prstGeom prst="rect">
            <a:avLst/>
          </a:prstGeom>
          <a:noFill/>
          <a:ln w="9525">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1500" dirty="0">
                <a:solidFill>
                  <a:prstClr val="black"/>
                </a:solidFill>
              </a:rPr>
              <a:t>Program</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Module</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Session</a:t>
            </a:r>
          </a:p>
          <a:p>
            <a:pPr algn="ctr" defTabSz="457078" fontAlgn="auto">
              <a:spcBef>
                <a:spcPts val="0"/>
              </a:spcBef>
              <a:spcAft>
                <a:spcPts val="0"/>
              </a:spcAft>
              <a:defRPr/>
            </a:pPr>
            <a:endParaRPr lang="en-US" sz="1500" dirty="0">
              <a:solidFill>
                <a:prstClr val="black"/>
              </a:solidFill>
            </a:endParaRPr>
          </a:p>
          <a:p>
            <a:pPr algn="ctr" defTabSz="457078" fontAlgn="auto">
              <a:spcBef>
                <a:spcPts val="0"/>
              </a:spcBef>
              <a:spcAft>
                <a:spcPts val="0"/>
              </a:spcAft>
              <a:defRPr/>
            </a:pPr>
            <a:r>
              <a:rPr lang="en-US" sz="1500" dirty="0">
                <a:solidFill>
                  <a:prstClr val="black"/>
                </a:solidFill>
              </a:rPr>
              <a:t>Learning Activities</a:t>
            </a:r>
          </a:p>
        </p:txBody>
      </p:sp>
      <p:sp>
        <p:nvSpPr>
          <p:cNvPr id="28" name="Rectangle 27"/>
          <p:cNvSpPr>
            <a:spLocks noChangeArrowheads="1"/>
          </p:cNvSpPr>
          <p:nvPr/>
        </p:nvSpPr>
        <p:spPr bwMode="auto">
          <a:xfrm>
            <a:off x="6713538" y="981075"/>
            <a:ext cx="2430462" cy="341313"/>
          </a:xfrm>
          <a:prstGeom prst="rect">
            <a:avLst/>
          </a:prstGeom>
          <a:solidFill>
            <a:schemeClr val="accent6">
              <a:lumMod val="40000"/>
              <a:lumOff val="60000"/>
            </a:schemeClr>
          </a:solidFill>
          <a:ln w="9525">
            <a:solidFill>
              <a:schemeClr val="tx1"/>
            </a:solidFill>
            <a:miter lim="800000"/>
            <a:headEnd/>
            <a:tailEnd/>
          </a:ln>
          <a:effectLst/>
        </p:spPr>
        <p:txBody>
          <a:bodyPr wrap="none" lIns="91416" tIns="45708" rIns="91416" bIns="45708" anchor="ctr"/>
          <a:lstStyle/>
          <a:p>
            <a:pPr algn="ctr" defTabSz="457078" fontAlgn="auto">
              <a:spcBef>
                <a:spcPts val="0"/>
              </a:spcBef>
              <a:spcAft>
                <a:spcPts val="0"/>
              </a:spcAft>
              <a:defRPr/>
            </a:pPr>
            <a:r>
              <a:rPr lang="en-US" sz="1400" dirty="0">
                <a:solidFill>
                  <a:prstClr val="black"/>
                </a:solidFill>
              </a:rPr>
              <a:t>Level of Granularity</a:t>
            </a:r>
          </a:p>
        </p:txBody>
      </p:sp>
      <p:sp>
        <p:nvSpPr>
          <p:cNvPr id="30" name="Rectangle 29"/>
          <p:cNvSpPr>
            <a:spLocks noChangeArrowheads="1"/>
          </p:cNvSpPr>
          <p:nvPr/>
        </p:nvSpPr>
        <p:spPr bwMode="auto">
          <a:xfrm>
            <a:off x="3295650" y="979488"/>
            <a:ext cx="2789238" cy="2735262"/>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endParaRPr lang="en-US" sz="1600" dirty="0">
              <a:solidFill>
                <a:prstClr val="black"/>
              </a:solidFill>
            </a:endParaRPr>
          </a:p>
        </p:txBody>
      </p:sp>
      <p:sp>
        <p:nvSpPr>
          <p:cNvPr id="31" name="Rectangle 30"/>
          <p:cNvSpPr>
            <a:spLocks noChangeArrowheads="1"/>
          </p:cNvSpPr>
          <p:nvPr/>
        </p:nvSpPr>
        <p:spPr bwMode="auto">
          <a:xfrm>
            <a:off x="3295650" y="693738"/>
            <a:ext cx="2789238" cy="287337"/>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Teaching Cycle</a:t>
            </a:r>
          </a:p>
        </p:txBody>
      </p:sp>
      <p:grpSp>
        <p:nvGrpSpPr>
          <p:cNvPr id="54286" name="Group 31"/>
          <p:cNvGrpSpPr>
            <a:grpSpLocks/>
          </p:cNvGrpSpPr>
          <p:nvPr/>
        </p:nvGrpSpPr>
        <p:grpSpPr bwMode="auto">
          <a:xfrm>
            <a:off x="1149350" y="6146800"/>
            <a:ext cx="6985000" cy="704850"/>
            <a:chOff x="3991362" y="1410016"/>
            <a:chExt cx="3887788" cy="1240223"/>
          </a:xfrm>
        </p:grpSpPr>
        <p:sp>
          <p:nvSpPr>
            <p:cNvPr id="33" name="Rectangle 32"/>
            <p:cNvSpPr>
              <a:spLocks noChangeArrowheads="1"/>
            </p:cNvSpPr>
            <p:nvPr/>
          </p:nvSpPr>
          <p:spPr bwMode="auto">
            <a:xfrm>
              <a:off x="3991362" y="1773144"/>
              <a:ext cx="3887788" cy="877095"/>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Feedback            Assessment         Learner Analytics</a:t>
              </a:r>
              <a:r>
                <a:rPr lang="en-US" sz="1600" b="1" dirty="0">
                  <a:solidFill>
                    <a:prstClr val="black"/>
                  </a:solidFill>
                </a:rPr>
                <a:t>	</a:t>
              </a:r>
              <a:r>
                <a:rPr lang="en-US" sz="1600" dirty="0">
                  <a:solidFill>
                    <a:prstClr val="black"/>
                  </a:solidFill>
                </a:rPr>
                <a:t>   Evaluation</a:t>
              </a:r>
            </a:p>
          </p:txBody>
        </p:sp>
        <p:sp>
          <p:nvSpPr>
            <p:cNvPr id="34" name="Rectangle 33"/>
            <p:cNvSpPr>
              <a:spLocks noChangeArrowheads="1"/>
            </p:cNvSpPr>
            <p:nvPr/>
          </p:nvSpPr>
          <p:spPr bwMode="auto">
            <a:xfrm>
              <a:off x="3991362" y="1410016"/>
              <a:ext cx="3887788" cy="500001"/>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Learner Responses</a:t>
              </a:r>
            </a:p>
          </p:txBody>
        </p:sp>
      </p:grpSp>
      <p:cxnSp>
        <p:nvCxnSpPr>
          <p:cNvPr id="35" name="Straight Arrow Connector 34"/>
          <p:cNvCxnSpPr>
            <a:stCxn id="15" idx="3"/>
          </p:cNvCxnSpPr>
          <p:nvPr/>
        </p:nvCxnSpPr>
        <p:spPr bwMode="auto">
          <a:xfrm>
            <a:off x="2924175" y="2278063"/>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Arrow Connector 39"/>
          <p:cNvCxnSpPr>
            <a:stCxn id="27" idx="1"/>
            <a:endCxn id="30" idx="3"/>
          </p:cNvCxnSpPr>
          <p:nvPr/>
        </p:nvCxnSpPr>
        <p:spPr bwMode="auto">
          <a:xfrm flipH="1">
            <a:off x="6084888" y="2339975"/>
            <a:ext cx="628650" cy="63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Arrow Connector 47"/>
          <p:cNvCxnSpPr>
            <a:stCxn id="21" idx="2"/>
            <a:endCxn id="25" idx="0"/>
          </p:cNvCxnSpPr>
          <p:nvPr/>
        </p:nvCxnSpPr>
        <p:spPr bwMode="auto">
          <a:xfrm flipH="1">
            <a:off x="4641850" y="4979988"/>
            <a:ext cx="0" cy="2730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Arrow Connector 54"/>
          <p:cNvCxnSpPr>
            <a:stCxn id="24" idx="2"/>
            <a:endCxn id="34" idx="0"/>
          </p:cNvCxnSpPr>
          <p:nvPr/>
        </p:nvCxnSpPr>
        <p:spPr bwMode="auto">
          <a:xfrm>
            <a:off x="4641850" y="5883275"/>
            <a:ext cx="0" cy="263525"/>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4291" name="Group 35"/>
          <p:cNvGrpSpPr>
            <a:grpSpLocks/>
          </p:cNvGrpSpPr>
          <p:nvPr/>
        </p:nvGrpSpPr>
        <p:grpSpPr bwMode="auto">
          <a:xfrm>
            <a:off x="0" y="0"/>
            <a:ext cx="9144000" cy="590550"/>
            <a:chOff x="3991362" y="1542038"/>
            <a:chExt cx="3887788" cy="590880"/>
          </a:xfrm>
        </p:grpSpPr>
        <p:sp>
          <p:nvSpPr>
            <p:cNvPr id="37" name="Rectangle 36"/>
            <p:cNvSpPr>
              <a:spLocks noChangeArrowheads="1"/>
            </p:cNvSpPr>
            <p:nvPr/>
          </p:nvSpPr>
          <p:spPr bwMode="auto">
            <a:xfrm>
              <a:off x="3991362" y="1772355"/>
              <a:ext cx="3887788" cy="360563"/>
            </a:xfrm>
            <a:prstGeom prst="rect">
              <a:avLst/>
            </a:prstGeom>
            <a:noFill/>
            <a:ln w="9525">
              <a:solidFill>
                <a:schemeClr val="tx1"/>
              </a:solidFill>
              <a:miter lim="800000"/>
              <a:headEnd/>
              <a:tailEnd/>
            </a:ln>
            <a:effectLst/>
          </p:spPr>
          <p:txBody>
            <a:bodyPr anchor="ctr"/>
            <a:lstStyle/>
            <a:p>
              <a:pPr algn="ctr" defTabSz="457078" fontAlgn="auto">
                <a:spcBef>
                  <a:spcPts val="0"/>
                </a:spcBef>
                <a:spcAft>
                  <a:spcPts val="0"/>
                </a:spcAft>
                <a:defRPr/>
              </a:pPr>
              <a:r>
                <a:rPr lang="en-US" sz="1600" dirty="0">
                  <a:solidFill>
                    <a:prstClr val="black"/>
                  </a:solidFill>
                </a:rPr>
                <a:t>Creating learning experiences aligned to particular pedagogical approaches and learning objectives</a:t>
              </a:r>
            </a:p>
          </p:txBody>
        </p:sp>
        <p:sp>
          <p:nvSpPr>
            <p:cNvPr id="39" name="Rectangle 38"/>
            <p:cNvSpPr>
              <a:spLocks noChangeArrowheads="1"/>
            </p:cNvSpPr>
            <p:nvPr/>
          </p:nvSpPr>
          <p:spPr bwMode="auto">
            <a:xfrm>
              <a:off x="3991362" y="1542038"/>
              <a:ext cx="3887788" cy="230317"/>
            </a:xfrm>
            <a:prstGeom prst="rect">
              <a:avLst/>
            </a:prstGeom>
            <a:solidFill>
              <a:schemeClr val="accent5">
                <a:lumMod val="60000"/>
                <a:lumOff val="40000"/>
              </a:schemeClr>
            </a:solidFill>
            <a:ln w="9525">
              <a:solidFill>
                <a:schemeClr val="tx1"/>
              </a:solidFill>
              <a:miter lim="800000"/>
              <a:headEnd/>
              <a:tailEnd/>
            </a:ln>
            <a:effectLst/>
          </p:spPr>
          <p:txBody>
            <a:bodyPr wrap="none" anchor="ctr"/>
            <a:lstStyle/>
            <a:p>
              <a:pPr algn="ctr" defTabSz="457078" fontAlgn="auto">
                <a:spcBef>
                  <a:spcPts val="0"/>
                </a:spcBef>
                <a:spcAft>
                  <a:spcPts val="0"/>
                </a:spcAft>
                <a:defRPr/>
              </a:pPr>
              <a:r>
                <a:rPr lang="en-US" sz="1400" dirty="0">
                  <a:solidFill>
                    <a:prstClr val="black"/>
                  </a:solidFill>
                </a:rPr>
                <a:t>Challenge</a:t>
              </a:r>
            </a:p>
          </p:txBody>
        </p:sp>
      </p:grpSp>
      <p:cxnSp>
        <p:nvCxnSpPr>
          <p:cNvPr id="49" name="Straight Arrow Connector 48"/>
          <p:cNvCxnSpPr>
            <a:endCxn id="22" idx="0"/>
          </p:cNvCxnSpPr>
          <p:nvPr/>
        </p:nvCxnSpPr>
        <p:spPr bwMode="auto">
          <a:xfrm flipH="1">
            <a:off x="4641850" y="3714750"/>
            <a:ext cx="1588" cy="26035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Arrow Connector 52"/>
          <p:cNvCxnSpPr>
            <a:stCxn id="5" idx="3"/>
          </p:cNvCxnSpPr>
          <p:nvPr/>
        </p:nvCxnSpPr>
        <p:spPr bwMode="auto">
          <a:xfrm>
            <a:off x="2924175" y="3459163"/>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Straight Arrow Connector 56"/>
          <p:cNvCxnSpPr>
            <a:stCxn id="11" idx="3"/>
          </p:cNvCxnSpPr>
          <p:nvPr/>
        </p:nvCxnSpPr>
        <p:spPr bwMode="auto">
          <a:xfrm>
            <a:off x="2924175" y="1317625"/>
            <a:ext cx="371475"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Donut 1"/>
          <p:cNvSpPr/>
          <p:nvPr/>
        </p:nvSpPr>
        <p:spPr>
          <a:xfrm>
            <a:off x="6516216" y="548680"/>
            <a:ext cx="2627784" cy="3312368"/>
          </a:xfrm>
          <a:prstGeom prst="donut">
            <a:avLst>
              <a:gd name="adj" fmla="val 415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32978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35</a:t>
            </a:fld>
            <a:endParaRPr lang="en-AU"/>
          </a:p>
        </p:txBody>
      </p:sp>
      <p:sp>
        <p:nvSpPr>
          <p:cNvPr id="616450" name="Rectangle 2"/>
          <p:cNvSpPr>
            <a:spLocks noGrp="1" noChangeArrowheads="1"/>
          </p:cNvSpPr>
          <p:nvPr>
            <p:ph type="title"/>
          </p:nvPr>
        </p:nvSpPr>
        <p:spPr>
          <a:xfrm>
            <a:off x="1115616" y="533400"/>
            <a:ext cx="6912768" cy="838200"/>
          </a:xfrm>
        </p:spPr>
        <p:txBody>
          <a:bodyPr/>
          <a:lstStyle/>
          <a:p>
            <a:pPr eaLnBrk="1" hangingPunct="1">
              <a:defRPr/>
            </a:pPr>
            <a:r>
              <a:rPr lang="en-AU" dirty="0" smtClean="0">
                <a:cs typeface="+mj-cs"/>
              </a:rPr>
              <a:t>Can Learning Design be unhelpful for formation?</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Where is improvisational teaching in Learning Design?</a:t>
            </a:r>
          </a:p>
          <a:p>
            <a:pPr marL="857250" lvl="1" indent="-457200" eaLnBrk="1" hangingPunct="1">
              <a:defRPr/>
            </a:pPr>
            <a:r>
              <a:rPr lang="en-AU" dirty="0" smtClean="0">
                <a:cs typeface="+mn-cs"/>
              </a:rPr>
              <a:t>What about the things you do “on the spur of the moment?”</a:t>
            </a:r>
          </a:p>
          <a:p>
            <a:pPr marL="457200" indent="-457200" eaLnBrk="1" hangingPunct="1">
              <a:defRPr/>
            </a:pPr>
            <a:endParaRPr lang="en-AU" sz="1200" dirty="0" smtClean="0">
              <a:cs typeface="+mn-cs"/>
            </a:endParaRPr>
          </a:p>
          <a:p>
            <a:pPr marL="457200" indent="-457200" eaLnBrk="1" hangingPunct="1">
              <a:defRPr/>
            </a:pPr>
            <a:r>
              <a:rPr lang="en-AU" dirty="0" smtClean="0">
                <a:cs typeface="+mn-cs"/>
              </a:rPr>
              <a:t>Where is actively responding to the spirit of a class, or an individual, and adapting your teaching plan accordingly?</a:t>
            </a:r>
          </a:p>
          <a:p>
            <a:pPr marL="457200" indent="-457200" eaLnBrk="1" hangingPunct="1">
              <a:defRPr/>
            </a:pPr>
            <a:endParaRPr lang="en-AU" sz="1200" dirty="0">
              <a:cs typeface="+mn-cs"/>
            </a:endParaRPr>
          </a:p>
          <a:p>
            <a:pPr marL="457200" indent="-457200" eaLnBrk="1" hangingPunct="1">
              <a:defRPr/>
            </a:pPr>
            <a:r>
              <a:rPr lang="en-AU" dirty="0" smtClean="0">
                <a:cs typeface="+mn-cs"/>
              </a:rPr>
              <a:t>Is there a risk that too much design/planning could stifle flexibility and improvisation?</a:t>
            </a:r>
            <a:endParaRPr lang="en-AU" dirty="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p:txBody>
      </p:sp>
    </p:spTree>
    <p:extLst>
      <p:ext uri="{BB962C8B-B14F-4D97-AF65-F5344CB8AC3E}">
        <p14:creationId xmlns:p14="http://schemas.microsoft.com/office/powerpoint/2010/main" val="14437852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36</a:t>
            </a:fld>
            <a:endParaRPr lang="en-AU"/>
          </a:p>
        </p:txBody>
      </p:sp>
      <p:sp>
        <p:nvSpPr>
          <p:cNvPr id="616450" name="Rectangle 2"/>
          <p:cNvSpPr>
            <a:spLocks noGrp="1" noChangeArrowheads="1"/>
          </p:cNvSpPr>
          <p:nvPr>
            <p:ph type="title"/>
          </p:nvPr>
        </p:nvSpPr>
        <p:spPr>
          <a:xfrm>
            <a:off x="1115616" y="533400"/>
            <a:ext cx="6912768" cy="838200"/>
          </a:xfrm>
        </p:spPr>
        <p:txBody>
          <a:bodyPr/>
          <a:lstStyle/>
          <a:p>
            <a:pPr eaLnBrk="1" hangingPunct="1">
              <a:defRPr/>
            </a:pPr>
            <a:r>
              <a:rPr lang="en-AU" dirty="0" smtClean="0">
                <a:cs typeface="+mj-cs"/>
              </a:rPr>
              <a:t>How can Learning Design be unhelpful?</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Yes, Learning Design is weak in these “improvisational” areas, although it acknowledges the issue (see JIME)</a:t>
            </a:r>
          </a:p>
          <a:p>
            <a:pPr marL="857250" lvl="1" indent="-457200" eaLnBrk="1" hangingPunct="1">
              <a:defRPr/>
            </a:pPr>
            <a:r>
              <a:rPr lang="en-AU" dirty="0" smtClean="0">
                <a:cs typeface="+mn-cs"/>
              </a:rPr>
              <a:t>If Learning Design is analogous to music notation for sharing different kinds of music</a:t>
            </a:r>
          </a:p>
          <a:p>
            <a:pPr marL="857250" lvl="1" indent="-457200" eaLnBrk="1" hangingPunct="1">
              <a:defRPr/>
            </a:pPr>
            <a:r>
              <a:rPr lang="en-AU" dirty="0" smtClean="0">
                <a:cs typeface="+mn-cs"/>
              </a:rPr>
              <a:t>Then some Learning Designs are like Jazz </a:t>
            </a:r>
            <a:r>
              <a:rPr lang="mr-IN" dirty="0" smtClean="0">
                <a:cs typeface="+mn-cs"/>
              </a:rPr>
              <a:t>–</a:t>
            </a:r>
            <a:r>
              <a:rPr lang="en-AU" dirty="0" smtClean="0">
                <a:cs typeface="+mn-cs"/>
              </a:rPr>
              <a:t> which involves lots of improvisation, but usually around some underlying structure</a:t>
            </a:r>
          </a:p>
          <a:p>
            <a:pPr marL="457200" indent="-457200" eaLnBrk="1" hangingPunct="1">
              <a:defRPr/>
            </a:pPr>
            <a:endParaRPr lang="en-AU" sz="1200" dirty="0">
              <a:cs typeface="+mn-cs"/>
            </a:endParaRPr>
          </a:p>
          <a:p>
            <a:pPr marL="457200" indent="-457200" eaLnBrk="1" hangingPunct="1">
              <a:defRPr/>
            </a:pPr>
            <a:r>
              <a:rPr lang="en-AU" dirty="0" smtClean="0">
                <a:cs typeface="+mn-cs"/>
              </a:rPr>
              <a:t>So the use of Learning Design in spiritual formation can be helpful (for sharing good teaching strategies) or unhelpful (if it leads to undue rigidity)</a:t>
            </a:r>
          </a:p>
          <a:p>
            <a:pPr marL="857250" lvl="1" indent="-457200" eaLnBrk="1" hangingPunct="1">
              <a:defRPr/>
            </a:pPr>
            <a:r>
              <a:rPr lang="en-AU" dirty="0" smtClean="0">
                <a:cs typeface="+mn-cs"/>
              </a:rPr>
              <a:t>Both depend on implementation</a:t>
            </a:r>
            <a:endParaRPr lang="en-AU" dirty="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p:txBody>
      </p:sp>
    </p:spTree>
    <p:extLst>
      <p:ext uri="{BB962C8B-B14F-4D97-AF65-F5344CB8AC3E}">
        <p14:creationId xmlns:p14="http://schemas.microsoft.com/office/powerpoint/2010/main" val="42883705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37</a:t>
            </a:fld>
            <a:endParaRPr lang="en-AU"/>
          </a:p>
        </p:txBody>
      </p:sp>
      <p:sp>
        <p:nvSpPr>
          <p:cNvPr id="616450" name="Rectangle 2"/>
          <p:cNvSpPr>
            <a:spLocks noGrp="1" noChangeArrowheads="1"/>
          </p:cNvSpPr>
          <p:nvPr>
            <p:ph type="title"/>
          </p:nvPr>
        </p:nvSpPr>
        <p:spPr>
          <a:xfrm>
            <a:off x="1115616" y="533400"/>
            <a:ext cx="6912768" cy="838200"/>
          </a:xfrm>
        </p:spPr>
        <p:txBody>
          <a:bodyPr/>
          <a:lstStyle/>
          <a:p>
            <a:pPr eaLnBrk="1" hangingPunct="1">
              <a:defRPr/>
            </a:pPr>
            <a:r>
              <a:rPr lang="en-AU" dirty="0" smtClean="0">
                <a:cs typeface="+mj-cs"/>
              </a:rPr>
              <a:t>Discussion</a:t>
            </a:r>
          </a:p>
        </p:txBody>
      </p:sp>
      <p:sp>
        <p:nvSpPr>
          <p:cNvPr id="616451" name="Rectangle 3"/>
          <p:cNvSpPr>
            <a:spLocks noGrp="1" noChangeArrowheads="1"/>
          </p:cNvSpPr>
          <p:nvPr>
            <p:ph type="body" idx="1"/>
          </p:nvPr>
        </p:nvSpPr>
        <p:spPr>
          <a:xfrm>
            <a:off x="685800" y="1752600"/>
            <a:ext cx="8278813" cy="4629150"/>
          </a:xfrm>
        </p:spPr>
        <p:txBody>
          <a:bodyPr/>
          <a:lstStyle/>
          <a:p>
            <a:pPr marL="457200" indent="-457200" eaLnBrk="1" hangingPunct="1">
              <a:defRPr/>
            </a:pPr>
            <a:r>
              <a:rPr lang="en-AU" dirty="0" smtClean="0">
                <a:cs typeface="+mn-cs"/>
              </a:rPr>
              <a:t>How could Learning Design be helpful in your context?</a:t>
            </a:r>
          </a:p>
          <a:p>
            <a:pPr marL="457200" indent="-457200" eaLnBrk="1" hangingPunct="1">
              <a:defRPr/>
            </a:pPr>
            <a:endParaRPr lang="en-AU" dirty="0">
              <a:cs typeface="+mn-cs"/>
            </a:endParaRPr>
          </a:p>
          <a:p>
            <a:pPr marL="457200" indent="-457200" eaLnBrk="1" hangingPunct="1">
              <a:defRPr/>
            </a:pPr>
            <a:r>
              <a:rPr lang="en-AU" dirty="0" smtClean="0">
                <a:cs typeface="+mn-cs"/>
              </a:rPr>
              <a:t>How could it be unhelpful?</a:t>
            </a:r>
            <a:endParaRPr lang="en-AU" dirty="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p:txBody>
      </p:sp>
    </p:spTree>
    <p:extLst>
      <p:ext uri="{BB962C8B-B14F-4D97-AF65-F5344CB8AC3E}">
        <p14:creationId xmlns:p14="http://schemas.microsoft.com/office/powerpoint/2010/main" val="26140608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38</a:t>
            </a:fld>
            <a:endParaRPr lang="en-AU"/>
          </a:p>
        </p:txBody>
      </p:sp>
    </p:spTree>
    <p:extLst>
      <p:ext uri="{BB962C8B-B14F-4D97-AF65-F5344CB8AC3E}">
        <p14:creationId xmlns:p14="http://schemas.microsoft.com/office/powerpoint/2010/main" val="4618253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780FF5-5EDE-014C-ADFA-7D27BF354F31}" type="slidenum">
              <a:rPr lang="en-AU"/>
              <a:pPr>
                <a:defRPr/>
              </a:pPr>
              <a:t>39</a:t>
            </a:fld>
            <a:endParaRPr lang="en-AU"/>
          </a:p>
        </p:txBody>
      </p:sp>
      <p:sp>
        <p:nvSpPr>
          <p:cNvPr id="616450" name="Rectangle 2"/>
          <p:cNvSpPr>
            <a:spLocks noGrp="1" noChangeArrowheads="1"/>
          </p:cNvSpPr>
          <p:nvPr>
            <p:ph type="title"/>
          </p:nvPr>
        </p:nvSpPr>
        <p:spPr>
          <a:xfrm>
            <a:off x="1115616" y="533400"/>
            <a:ext cx="6912768" cy="838200"/>
          </a:xfrm>
        </p:spPr>
        <p:txBody>
          <a:bodyPr/>
          <a:lstStyle/>
          <a:p>
            <a:pPr eaLnBrk="1" hangingPunct="1">
              <a:defRPr/>
            </a:pPr>
            <a:r>
              <a:rPr lang="en-AU" dirty="0" smtClean="0">
                <a:cs typeface="+mj-cs"/>
              </a:rPr>
              <a:t>Workshop</a:t>
            </a:r>
          </a:p>
        </p:txBody>
      </p:sp>
      <p:sp>
        <p:nvSpPr>
          <p:cNvPr id="616451" name="Rectangle 3"/>
          <p:cNvSpPr>
            <a:spLocks noGrp="1" noChangeArrowheads="1"/>
          </p:cNvSpPr>
          <p:nvPr>
            <p:ph type="body" idx="1"/>
          </p:nvPr>
        </p:nvSpPr>
        <p:spPr>
          <a:xfrm>
            <a:off x="685800" y="1752600"/>
            <a:ext cx="8278813" cy="4629150"/>
          </a:xfrm>
        </p:spPr>
        <p:txBody>
          <a:bodyPr/>
          <a:lstStyle/>
          <a:p>
            <a:pPr marL="0" indent="0" eaLnBrk="1" hangingPunct="1">
              <a:buNone/>
              <a:defRPr/>
            </a:pPr>
            <a:r>
              <a:rPr lang="en-AU" dirty="0" smtClean="0">
                <a:cs typeface="+mn-cs"/>
              </a:rPr>
              <a:t>Open structure </a:t>
            </a:r>
            <a:r>
              <a:rPr lang="mr-IN" dirty="0" smtClean="0">
                <a:cs typeface="+mn-cs"/>
              </a:rPr>
              <a:t>–</a:t>
            </a:r>
            <a:r>
              <a:rPr lang="en-AU" dirty="0" smtClean="0">
                <a:cs typeface="+mn-cs"/>
              </a:rPr>
              <a:t> </a:t>
            </a:r>
            <a:r>
              <a:rPr lang="en-AU" dirty="0" smtClean="0">
                <a:cs typeface="+mn-cs"/>
              </a:rPr>
              <a:t>Potential topics:</a:t>
            </a:r>
            <a:endParaRPr lang="en-AU" dirty="0" smtClean="0">
              <a:cs typeface="+mn-cs"/>
            </a:endParaRPr>
          </a:p>
          <a:p>
            <a:pPr marL="457200" indent="-457200" eaLnBrk="1" hangingPunct="1">
              <a:defRPr/>
            </a:pPr>
            <a:r>
              <a:rPr lang="en-AU" dirty="0" smtClean="0">
                <a:cs typeface="+mn-cs"/>
              </a:rPr>
              <a:t>Discussion of Learning Design theory</a:t>
            </a:r>
          </a:p>
          <a:p>
            <a:pPr marL="457200" indent="-457200" eaLnBrk="1" hangingPunct="1">
              <a:defRPr/>
            </a:pPr>
            <a:r>
              <a:rPr lang="en-AU" dirty="0"/>
              <a:t>Discussion of </a:t>
            </a:r>
            <a:r>
              <a:rPr lang="en-AU" dirty="0" smtClean="0">
                <a:cs typeface="+mn-cs"/>
              </a:rPr>
              <a:t>LAMS</a:t>
            </a:r>
          </a:p>
          <a:p>
            <a:pPr marL="457200" indent="-457200" eaLnBrk="1" hangingPunct="1">
              <a:defRPr/>
            </a:pPr>
            <a:r>
              <a:rPr lang="en-AU" dirty="0"/>
              <a:t>Discussion of </a:t>
            </a:r>
            <a:r>
              <a:rPr lang="en-AU" dirty="0" smtClean="0">
                <a:cs typeface="+mn-cs"/>
              </a:rPr>
              <a:t>PBL, Role Play, DSL</a:t>
            </a:r>
          </a:p>
          <a:p>
            <a:pPr marL="457200" indent="-457200" eaLnBrk="1" hangingPunct="1">
              <a:defRPr/>
            </a:pPr>
            <a:r>
              <a:rPr lang="en-AU" dirty="0" smtClean="0">
                <a:cs typeface="+mn-cs"/>
              </a:rPr>
              <a:t>Practical task on PBL, Role Play, DSL</a:t>
            </a:r>
          </a:p>
          <a:p>
            <a:pPr marL="457200" indent="-457200" eaLnBrk="1" hangingPunct="1">
              <a:defRPr/>
            </a:pPr>
            <a:r>
              <a:rPr lang="en-AU" dirty="0"/>
              <a:t>Discussion of </a:t>
            </a:r>
            <a:r>
              <a:rPr lang="en-AU" dirty="0" smtClean="0">
                <a:cs typeface="+mn-cs"/>
              </a:rPr>
              <a:t>benefits and problems of Learning Design</a:t>
            </a:r>
          </a:p>
          <a:p>
            <a:pPr marL="457200" indent="-457200" eaLnBrk="1" hangingPunct="1">
              <a:defRPr/>
            </a:pPr>
            <a:r>
              <a:rPr lang="en-AU" dirty="0" smtClean="0">
                <a:cs typeface="+mn-cs"/>
              </a:rPr>
              <a:t>Other</a:t>
            </a:r>
            <a:r>
              <a:rPr lang="en-AU" dirty="0" smtClean="0">
                <a:cs typeface="+mn-cs"/>
              </a:rPr>
              <a:t>?</a:t>
            </a:r>
            <a:endParaRPr lang="en-AU" dirty="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a:p>
            <a:pPr marL="457200" indent="-457200" eaLnBrk="1" hangingPunct="1">
              <a:defRPr/>
            </a:pPr>
            <a:endParaRPr lang="en-AU" dirty="0">
              <a:cs typeface="+mn-cs"/>
            </a:endParaRPr>
          </a:p>
          <a:p>
            <a:pPr marL="457200" indent="-457200" eaLnBrk="1" hangingPunct="1">
              <a:defRPr/>
            </a:pPr>
            <a:endParaRPr lang="en-AU" dirty="0" smtClean="0">
              <a:cs typeface="+mn-cs"/>
            </a:endParaRPr>
          </a:p>
        </p:txBody>
      </p:sp>
    </p:spTree>
    <p:extLst>
      <p:ext uri="{BB962C8B-B14F-4D97-AF65-F5344CB8AC3E}">
        <p14:creationId xmlns:p14="http://schemas.microsoft.com/office/powerpoint/2010/main" val="4618253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447800" y="533400"/>
            <a:ext cx="6096000" cy="838200"/>
          </a:xfrm>
        </p:spPr>
        <p:txBody>
          <a:bodyPr/>
          <a:lstStyle/>
          <a:p>
            <a:pPr eaLnBrk="1" hangingPunct="1">
              <a:defRPr/>
            </a:pPr>
            <a:r>
              <a:rPr lang="en-AU" sz="3200" dirty="0" smtClean="0">
                <a:latin typeface="Arial" charset="0"/>
              </a:rPr>
              <a:t>Learning Design</a:t>
            </a:r>
            <a:endParaRPr lang="en-AU" dirty="0">
              <a:latin typeface="Arial" charset="0"/>
            </a:endParaRPr>
          </a:p>
        </p:txBody>
      </p:sp>
      <p:sp>
        <p:nvSpPr>
          <p:cNvPr id="65538" name="Rectangle 3"/>
          <p:cNvSpPr>
            <a:spLocks noGrp="1" noChangeArrowheads="1"/>
          </p:cNvSpPr>
          <p:nvPr>
            <p:ph type="body" idx="1"/>
          </p:nvPr>
        </p:nvSpPr>
        <p:spPr>
          <a:xfrm>
            <a:off x="685800" y="1752600"/>
            <a:ext cx="8077200" cy="4484688"/>
          </a:xfrm>
        </p:spPr>
        <p:txBody>
          <a:bodyPr/>
          <a:lstStyle/>
          <a:p>
            <a:pPr eaLnBrk="1" hangingPunct="1">
              <a:defRPr/>
            </a:pPr>
            <a:r>
              <a:rPr lang="en-AU" dirty="0" smtClean="0">
                <a:latin typeface="Arial" charset="0"/>
              </a:rPr>
              <a:t>For some educators, Learning Design means “effective teaching” or “designing for effective teaching”</a:t>
            </a:r>
            <a:endParaRPr lang="en-AU" dirty="0">
              <a:latin typeface="Arial" charset="0"/>
            </a:endParaRPr>
          </a:p>
          <a:p>
            <a:pPr eaLnBrk="1" hangingPunct="1">
              <a:defRPr/>
            </a:pPr>
            <a:endParaRPr lang="en-AU" sz="1000" dirty="0" smtClean="0">
              <a:latin typeface="Arial" charset="0"/>
            </a:endParaRPr>
          </a:p>
          <a:p>
            <a:pPr eaLnBrk="1" hangingPunct="1">
              <a:defRPr/>
            </a:pPr>
            <a:r>
              <a:rPr lang="en-AU" dirty="0" smtClean="0">
                <a:latin typeface="Arial" charset="0"/>
              </a:rPr>
              <a:t>Over the past 15 years Learning Design has developed as an education sub-discipline that is a mixture of educational theory and educational technology </a:t>
            </a:r>
          </a:p>
          <a:p>
            <a:pPr eaLnBrk="1" hangingPunct="1">
              <a:defRPr/>
            </a:pPr>
            <a:endParaRPr lang="en-AU" sz="1000" dirty="0" smtClean="0">
              <a:latin typeface="Arial" charset="0"/>
            </a:endParaRPr>
          </a:p>
          <a:p>
            <a:pPr eaLnBrk="1" hangingPunct="1">
              <a:defRPr/>
            </a:pPr>
            <a:r>
              <a:rPr lang="en-AU" dirty="0" smtClean="0">
                <a:latin typeface="Arial" charset="0"/>
              </a:rPr>
              <a:t>Learning Design seeks to describe </a:t>
            </a:r>
            <a:r>
              <a:rPr lang="en-AU" u="sng" dirty="0" smtClean="0">
                <a:latin typeface="Arial" charset="0"/>
              </a:rPr>
              <a:t>and share </a:t>
            </a:r>
            <a:r>
              <a:rPr lang="en-AU" dirty="0" smtClean="0">
                <a:latin typeface="Arial" charset="0"/>
              </a:rPr>
              <a:t>effective </a:t>
            </a:r>
            <a:r>
              <a:rPr lang="en-AU" u="sng" dirty="0" smtClean="0">
                <a:latin typeface="Arial" charset="0"/>
              </a:rPr>
              <a:t>teaching strategies</a:t>
            </a:r>
            <a:r>
              <a:rPr lang="en-AU" dirty="0" smtClean="0">
                <a:latin typeface="Arial" charset="0"/>
              </a:rPr>
              <a:t> built on activities, not just content</a:t>
            </a:r>
          </a:p>
          <a:p>
            <a:pPr lvl="1" eaLnBrk="1" hangingPunct="1">
              <a:defRPr/>
            </a:pPr>
            <a:r>
              <a:rPr lang="en-AU" dirty="0" smtClean="0">
                <a:latin typeface="Arial" charset="0"/>
              </a:rPr>
              <a:t>Often involving technology, although not necessarily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447800" y="533400"/>
            <a:ext cx="6096000" cy="838200"/>
          </a:xfrm>
        </p:spPr>
        <p:txBody>
          <a:bodyPr/>
          <a:lstStyle/>
          <a:p>
            <a:pPr eaLnBrk="1" hangingPunct="1">
              <a:defRPr/>
            </a:pPr>
            <a:r>
              <a:rPr lang="en-AU" sz="3200" dirty="0" smtClean="0">
                <a:latin typeface="Arial" charset="0"/>
              </a:rPr>
              <a:t>Learning Design</a:t>
            </a:r>
            <a:endParaRPr lang="en-AU" dirty="0">
              <a:latin typeface="Arial" charset="0"/>
            </a:endParaRPr>
          </a:p>
        </p:txBody>
      </p:sp>
      <p:sp>
        <p:nvSpPr>
          <p:cNvPr id="65538" name="Rectangle 3"/>
          <p:cNvSpPr>
            <a:spLocks noGrp="1" noChangeArrowheads="1"/>
          </p:cNvSpPr>
          <p:nvPr>
            <p:ph type="body" idx="1"/>
          </p:nvPr>
        </p:nvSpPr>
        <p:spPr>
          <a:xfrm>
            <a:off x="685800" y="1752600"/>
            <a:ext cx="8350696" cy="4484688"/>
          </a:xfrm>
        </p:spPr>
        <p:txBody>
          <a:bodyPr/>
          <a:lstStyle/>
          <a:p>
            <a:pPr eaLnBrk="1" hangingPunct="1">
              <a:defRPr/>
            </a:pPr>
            <a:r>
              <a:rPr lang="en-AU" dirty="0" smtClean="0">
                <a:latin typeface="Arial" charset="0"/>
              </a:rPr>
              <a:t>The “Larnaca Declaration on Learning Design” is a recent summary of the field </a:t>
            </a:r>
            <a:r>
              <a:rPr lang="mr-IN" dirty="0" smtClean="0">
                <a:latin typeface="Arial" charset="0"/>
              </a:rPr>
              <a:t>–</a:t>
            </a:r>
            <a:r>
              <a:rPr lang="en-AU" dirty="0" smtClean="0">
                <a:latin typeface="Arial" charset="0"/>
              </a:rPr>
              <a:t> it identified three core ideas:</a:t>
            </a:r>
          </a:p>
          <a:p>
            <a:pPr lvl="1" eaLnBrk="1" hangingPunct="1">
              <a:defRPr/>
            </a:pPr>
            <a:r>
              <a:rPr lang="en-AU" dirty="0" smtClean="0">
                <a:latin typeface="Arial" charset="0"/>
              </a:rPr>
              <a:t>A language/framework for sharing effective teaching ideas</a:t>
            </a:r>
          </a:p>
          <a:p>
            <a:pPr lvl="1" eaLnBrk="1" hangingPunct="1">
              <a:defRPr/>
            </a:pPr>
            <a:r>
              <a:rPr lang="en-AU" dirty="0" smtClean="0">
                <a:latin typeface="Arial" charset="0"/>
              </a:rPr>
              <a:t>A conceptual map of how Learning Design fits within education</a:t>
            </a:r>
          </a:p>
          <a:p>
            <a:pPr lvl="1" eaLnBrk="1" hangingPunct="1">
              <a:defRPr/>
            </a:pPr>
            <a:r>
              <a:rPr lang="en-AU" dirty="0" smtClean="0">
                <a:latin typeface="Arial" charset="0"/>
              </a:rPr>
              <a:t>Ideas about effective practice using Learning Design</a:t>
            </a:r>
          </a:p>
          <a:p>
            <a:pPr marL="457200" lvl="1" indent="0" eaLnBrk="1" hangingPunct="1">
              <a:buNone/>
              <a:defRPr/>
            </a:pPr>
            <a:r>
              <a:rPr lang="en-AU" dirty="0" smtClean="0">
                <a:latin typeface="Arial" charset="0"/>
              </a:rPr>
              <a:t>See </a:t>
            </a:r>
            <a:r>
              <a:rPr lang="en-US" i="1" dirty="0"/>
              <a:t>https://www-</a:t>
            </a:r>
            <a:r>
              <a:rPr lang="en-US" i="1" dirty="0" err="1"/>
              <a:t>jime.open.ac.uk</a:t>
            </a:r>
            <a:r>
              <a:rPr lang="en-US" i="1" dirty="0"/>
              <a:t>/articles/10.5334/jime.407</a:t>
            </a:r>
            <a:r>
              <a:rPr lang="en-US" i="1" dirty="0" smtClean="0"/>
              <a:t>/</a:t>
            </a:r>
            <a:r>
              <a:rPr lang="en-AU" dirty="0" smtClean="0">
                <a:latin typeface="Arial" charset="0"/>
              </a:rPr>
              <a:t> </a:t>
            </a:r>
          </a:p>
          <a:p>
            <a:pPr lvl="1" eaLnBrk="1" hangingPunct="1">
              <a:defRPr/>
            </a:pPr>
            <a:endParaRPr lang="en-AU" sz="1200" dirty="0">
              <a:latin typeface="Arial" charset="0"/>
            </a:endParaRPr>
          </a:p>
          <a:p>
            <a:pPr eaLnBrk="1" hangingPunct="1">
              <a:defRPr/>
            </a:pPr>
            <a:r>
              <a:rPr lang="en-AU" dirty="0" smtClean="0">
                <a:latin typeface="Arial" charset="0"/>
              </a:rPr>
              <a:t>Part of my work in Learning Design is implementing these ideas in an open source Learning Design system (LAMS)</a:t>
            </a:r>
          </a:p>
          <a:p>
            <a:pPr lvl="1" eaLnBrk="1" hangingPunct="1">
              <a:defRPr/>
            </a:pPr>
            <a:r>
              <a:rPr lang="en-AU" dirty="0" smtClean="0">
                <a:latin typeface="Arial" charset="0"/>
              </a:rPr>
              <a:t>Disclosure: While LAMS is free, I have a financial interest in the (optional) LAMS support company (LAMS International Pty Ltd)</a:t>
            </a:r>
          </a:p>
        </p:txBody>
      </p:sp>
    </p:spTree>
    <p:extLst>
      <p:ext uri="{BB962C8B-B14F-4D97-AF65-F5344CB8AC3E}">
        <p14:creationId xmlns:p14="http://schemas.microsoft.com/office/powerpoint/2010/main" val="3633769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2875" y="333375"/>
            <a:ext cx="8853488" cy="491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078" fontAlgn="auto">
              <a:spcBef>
                <a:spcPts val="0"/>
              </a:spcBef>
              <a:spcAft>
                <a:spcPts val="0"/>
              </a:spcAft>
              <a:defRPr/>
            </a:pPr>
            <a:r>
              <a:rPr lang="en-US" sz="4400" dirty="0">
                <a:solidFill>
                  <a:prstClr val="white"/>
                </a:solidFill>
                <a:latin typeface="Calibri"/>
              </a:rPr>
              <a:t>Learning Design</a:t>
            </a: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a:p>
            <a:pPr algn="ctr" defTabSz="457078" fontAlgn="auto">
              <a:spcBef>
                <a:spcPts val="0"/>
              </a:spcBef>
              <a:spcAft>
                <a:spcPts val="0"/>
              </a:spcAft>
              <a:defRPr/>
            </a:pPr>
            <a:endParaRPr lang="en-US" sz="1800" dirty="0">
              <a:solidFill>
                <a:prstClr val="white"/>
              </a:solidFill>
              <a:latin typeface="Calibri"/>
            </a:endParaRPr>
          </a:p>
        </p:txBody>
      </p:sp>
      <p:sp>
        <p:nvSpPr>
          <p:cNvPr id="4" name="Rectangle 3"/>
          <p:cNvSpPr>
            <a:spLocks noChangeArrowheads="1"/>
          </p:cNvSpPr>
          <p:nvPr/>
        </p:nvSpPr>
        <p:spPr bwMode="auto">
          <a:xfrm>
            <a:off x="6300788" y="1746250"/>
            <a:ext cx="1933575" cy="2189163"/>
          </a:xfrm>
          <a:prstGeom prst="rect">
            <a:avLst/>
          </a:prstGeom>
          <a:solidFill>
            <a:schemeClr val="accent2">
              <a:lumMod val="40000"/>
              <a:lumOff val="6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Practice</a:t>
            </a:r>
          </a:p>
          <a:p>
            <a:pPr algn="ctr" defTabSz="457078" fontAlgn="auto">
              <a:spcBef>
                <a:spcPts val="0"/>
              </a:spcBef>
              <a:spcAft>
                <a:spcPts val="0"/>
              </a:spcAft>
              <a:defRPr/>
            </a:pPr>
            <a:r>
              <a:rPr lang="en-US" sz="2000" dirty="0">
                <a:solidFill>
                  <a:prstClr val="black"/>
                </a:solidFill>
              </a:rPr>
              <a:t>(LD-P)</a:t>
            </a:r>
            <a:endParaRPr lang="en-US" sz="1400" dirty="0">
              <a:solidFill>
                <a:prstClr val="black"/>
              </a:solidFill>
            </a:endParaRPr>
          </a:p>
        </p:txBody>
      </p:sp>
      <p:sp>
        <p:nvSpPr>
          <p:cNvPr id="5" name="Rectangle 4"/>
          <p:cNvSpPr>
            <a:spLocks noChangeArrowheads="1"/>
          </p:cNvSpPr>
          <p:nvPr/>
        </p:nvSpPr>
        <p:spPr bwMode="auto">
          <a:xfrm>
            <a:off x="927100" y="1746250"/>
            <a:ext cx="1935163" cy="2189163"/>
          </a:xfrm>
          <a:prstGeom prst="rect">
            <a:avLst/>
          </a:prstGeom>
          <a:solidFill>
            <a:schemeClr val="accent3">
              <a:lumMod val="60000"/>
              <a:lumOff val="4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Conceptual Map</a:t>
            </a:r>
          </a:p>
          <a:p>
            <a:pPr algn="ctr" defTabSz="457078" fontAlgn="auto">
              <a:spcBef>
                <a:spcPts val="0"/>
              </a:spcBef>
              <a:spcAft>
                <a:spcPts val="0"/>
              </a:spcAft>
              <a:defRPr/>
            </a:pPr>
            <a:r>
              <a:rPr lang="en-US" sz="2000" dirty="0">
                <a:solidFill>
                  <a:prstClr val="black"/>
                </a:solidFill>
              </a:rPr>
              <a:t>(LD-CM)</a:t>
            </a:r>
          </a:p>
        </p:txBody>
      </p:sp>
      <p:sp>
        <p:nvSpPr>
          <p:cNvPr id="6" name="Rectangle 5"/>
          <p:cNvSpPr>
            <a:spLocks noChangeArrowheads="1"/>
          </p:cNvSpPr>
          <p:nvPr/>
        </p:nvSpPr>
        <p:spPr bwMode="auto">
          <a:xfrm>
            <a:off x="3609975" y="1746250"/>
            <a:ext cx="1935163" cy="2189163"/>
          </a:xfrm>
          <a:prstGeom prst="rect">
            <a:avLst/>
          </a:prstGeom>
          <a:solidFill>
            <a:schemeClr val="accent6">
              <a:lumMod val="40000"/>
              <a:lumOff val="60000"/>
            </a:schemeClr>
          </a:solidFill>
          <a:ln w="28575" cmpd="sng">
            <a:solidFill>
              <a:schemeClr val="tx1"/>
            </a:solidFill>
            <a:miter lim="800000"/>
            <a:headEnd/>
            <a:tailEnd/>
          </a:ln>
          <a:effectLst/>
        </p:spPr>
        <p:txBody>
          <a:bodyPr lIns="91416" tIns="45708" rIns="91416" bIns="45708" anchor="ctr"/>
          <a:lstStyle/>
          <a:p>
            <a:pPr algn="ctr" defTabSz="457078" fontAlgn="auto">
              <a:spcBef>
                <a:spcPts val="0"/>
              </a:spcBef>
              <a:spcAft>
                <a:spcPts val="0"/>
              </a:spcAft>
              <a:defRPr/>
            </a:pPr>
            <a:r>
              <a:rPr lang="en-US" sz="2000" dirty="0">
                <a:solidFill>
                  <a:prstClr val="black"/>
                </a:solidFill>
              </a:rPr>
              <a:t>Learning Design Framework</a:t>
            </a:r>
          </a:p>
          <a:p>
            <a:pPr algn="ctr" defTabSz="457078" fontAlgn="auto">
              <a:spcBef>
                <a:spcPts val="0"/>
              </a:spcBef>
              <a:spcAft>
                <a:spcPts val="0"/>
              </a:spcAft>
              <a:defRPr/>
            </a:pPr>
            <a:r>
              <a:rPr lang="en-US" sz="2000" dirty="0">
                <a:solidFill>
                  <a:prstClr val="black"/>
                </a:solidFill>
              </a:rPr>
              <a:t>(LD-F)</a:t>
            </a:r>
          </a:p>
        </p:txBody>
      </p:sp>
      <p:cxnSp>
        <p:nvCxnSpPr>
          <p:cNvPr id="8" name="Straight Arrow Connector 7"/>
          <p:cNvCxnSpPr>
            <a:stCxn id="4" idx="1"/>
            <a:endCxn id="6" idx="3"/>
          </p:cNvCxnSpPr>
          <p:nvPr/>
        </p:nvCxnSpPr>
        <p:spPr bwMode="auto">
          <a:xfrm flipH="1">
            <a:off x="5545138" y="2841625"/>
            <a:ext cx="755650" cy="0"/>
          </a:xfrm>
          <a:prstGeom prst="straightConnector1">
            <a:avLst/>
          </a:prstGeom>
          <a:solidFill>
            <a:schemeClr val="accent1"/>
          </a:solidFill>
          <a:ln w="38100"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a:endCxn id="5" idx="3"/>
          </p:cNvCxnSpPr>
          <p:nvPr/>
        </p:nvCxnSpPr>
        <p:spPr bwMode="auto">
          <a:xfrm flipH="1">
            <a:off x="2862263" y="2841625"/>
            <a:ext cx="747712" cy="0"/>
          </a:xfrm>
          <a:prstGeom prst="straightConnector1">
            <a:avLst/>
          </a:prstGeom>
          <a:solidFill>
            <a:schemeClr val="accent1"/>
          </a:solidFill>
          <a:ln w="38100"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375" name="TextBox 8"/>
          <p:cNvSpPr txBox="1">
            <a:spLocks noChangeArrowheads="1"/>
          </p:cNvSpPr>
          <p:nvPr/>
        </p:nvSpPr>
        <p:spPr bwMode="auto">
          <a:xfrm>
            <a:off x="1417638" y="5661025"/>
            <a:ext cx="6395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solidFill>
                  <a:prstClr val="black"/>
                </a:solidFill>
              </a:rPr>
              <a:t>The </a:t>
            </a:r>
            <a:r>
              <a:rPr lang="en-US" dirty="0" err="1" smtClean="0">
                <a:solidFill>
                  <a:prstClr val="black"/>
                </a:solidFill>
              </a:rPr>
              <a:t>Larnaca</a:t>
            </a:r>
            <a:r>
              <a:rPr lang="en-US" dirty="0" smtClean="0">
                <a:solidFill>
                  <a:prstClr val="black"/>
                </a:solidFill>
              </a:rPr>
              <a:t> Declaration on Learning Design</a:t>
            </a:r>
          </a:p>
        </p:txBody>
      </p:sp>
    </p:spTree>
    <p:extLst>
      <p:ext uri="{BB962C8B-B14F-4D97-AF65-F5344CB8AC3E}">
        <p14:creationId xmlns:p14="http://schemas.microsoft.com/office/powerpoint/2010/main" val="3831998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827584" y="533400"/>
            <a:ext cx="7848872" cy="838200"/>
          </a:xfrm>
        </p:spPr>
        <p:txBody>
          <a:bodyPr/>
          <a:lstStyle/>
          <a:p>
            <a:pPr eaLnBrk="1" hangingPunct="1">
              <a:defRPr/>
            </a:pPr>
            <a:r>
              <a:rPr lang="en-AU" sz="3200" dirty="0" smtClean="0">
                <a:latin typeface="Arial" charset="0"/>
              </a:rPr>
              <a:t>Learning Design &amp; Teaching Strategies</a:t>
            </a:r>
            <a:endParaRPr lang="en-AU" dirty="0">
              <a:latin typeface="Arial" charset="0"/>
            </a:endParaRPr>
          </a:p>
        </p:txBody>
      </p:sp>
      <p:sp>
        <p:nvSpPr>
          <p:cNvPr id="65538" name="Rectangle 3"/>
          <p:cNvSpPr>
            <a:spLocks noGrp="1" noChangeArrowheads="1"/>
          </p:cNvSpPr>
          <p:nvPr>
            <p:ph type="body" idx="1"/>
          </p:nvPr>
        </p:nvSpPr>
        <p:spPr>
          <a:xfrm>
            <a:off x="685800" y="1752600"/>
            <a:ext cx="8077200" cy="4484688"/>
          </a:xfrm>
        </p:spPr>
        <p:txBody>
          <a:bodyPr/>
          <a:lstStyle/>
          <a:p>
            <a:pPr eaLnBrk="1" hangingPunct="1">
              <a:defRPr/>
            </a:pPr>
            <a:r>
              <a:rPr lang="en-AU" dirty="0" smtClean="0">
                <a:latin typeface="Arial" charset="0"/>
              </a:rPr>
              <a:t>A Learning Design is any “good teaching idea” or “teaching strategy” that has a particular activity structure, typically based on some theory of learning</a:t>
            </a:r>
          </a:p>
          <a:p>
            <a:pPr lvl="1" eaLnBrk="1" hangingPunct="1">
              <a:defRPr/>
            </a:pPr>
            <a:r>
              <a:rPr lang="en-AU" dirty="0" smtClean="0">
                <a:latin typeface="Arial" charset="0"/>
              </a:rPr>
              <a:t>Often described as a sequence of learning activities, although not necessarily a linear sequence (</a:t>
            </a:r>
            <a:r>
              <a:rPr lang="en-AU" dirty="0" err="1" smtClean="0">
                <a:latin typeface="Arial" charset="0"/>
              </a:rPr>
              <a:t>eg</a:t>
            </a:r>
            <a:r>
              <a:rPr lang="en-AU" dirty="0" smtClean="0">
                <a:latin typeface="Arial" charset="0"/>
              </a:rPr>
              <a:t>, spiral)</a:t>
            </a:r>
          </a:p>
          <a:p>
            <a:pPr eaLnBrk="1" hangingPunct="1">
              <a:defRPr/>
            </a:pPr>
            <a:r>
              <a:rPr lang="en-AU" dirty="0" smtClean="0">
                <a:latin typeface="Arial" charset="0"/>
              </a:rPr>
              <a:t>Example from science education: </a:t>
            </a:r>
            <a:br>
              <a:rPr lang="en-AU" dirty="0" smtClean="0">
                <a:latin typeface="Arial" charset="0"/>
              </a:rPr>
            </a:br>
            <a:r>
              <a:rPr lang="en-AU" dirty="0" smtClean="0">
                <a:latin typeface="Arial" charset="0"/>
              </a:rPr>
              <a:t>Predict </a:t>
            </a:r>
            <a:r>
              <a:rPr lang="mr-IN" dirty="0" smtClean="0">
                <a:latin typeface="Arial" charset="0"/>
              </a:rPr>
              <a:t>–</a:t>
            </a:r>
            <a:r>
              <a:rPr lang="en-AU" dirty="0" smtClean="0">
                <a:latin typeface="Arial" charset="0"/>
              </a:rPr>
              <a:t> Observe </a:t>
            </a:r>
            <a:r>
              <a:rPr lang="mr-IN" dirty="0" smtClean="0">
                <a:latin typeface="Arial" charset="0"/>
              </a:rPr>
              <a:t>–</a:t>
            </a:r>
            <a:r>
              <a:rPr lang="en-AU" dirty="0" smtClean="0">
                <a:latin typeface="Arial" charset="0"/>
              </a:rPr>
              <a:t> Explain</a:t>
            </a:r>
          </a:p>
          <a:p>
            <a:pPr eaLnBrk="1" hangingPunct="1">
              <a:defRPr/>
            </a:pPr>
            <a:r>
              <a:rPr lang="en-AU" i="1" dirty="0" smtClean="0">
                <a:latin typeface="Arial" charset="0"/>
              </a:rPr>
              <a:t>Practical Activity: Try describing a teaching strategy from your own experience to your neighbour</a:t>
            </a:r>
          </a:p>
          <a:p>
            <a:pPr lvl="1" eaLnBrk="1" hangingPunct="1">
              <a:defRPr/>
            </a:pPr>
            <a:r>
              <a:rPr lang="en-AU" i="1" dirty="0" smtClean="0">
                <a:latin typeface="Arial" charset="0"/>
              </a:rPr>
              <a:t>Neighbour: Do you now know enough to replicate it yourself?</a:t>
            </a:r>
          </a:p>
          <a:p>
            <a:pPr eaLnBrk="1" hangingPunct="1">
              <a:defRPr/>
            </a:pPr>
            <a:endParaRPr lang="en-AU"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827584" y="533400"/>
            <a:ext cx="7848872" cy="838200"/>
          </a:xfrm>
        </p:spPr>
        <p:txBody>
          <a:bodyPr/>
          <a:lstStyle/>
          <a:p>
            <a:pPr eaLnBrk="1" hangingPunct="1">
              <a:defRPr/>
            </a:pPr>
            <a:r>
              <a:rPr lang="en-AU" sz="3200" dirty="0" smtClean="0">
                <a:latin typeface="Arial" charset="0"/>
              </a:rPr>
              <a:t>Learning Design Framework</a:t>
            </a:r>
            <a:endParaRPr lang="en-AU" dirty="0">
              <a:latin typeface="Arial" charset="0"/>
            </a:endParaRPr>
          </a:p>
        </p:txBody>
      </p:sp>
      <p:sp>
        <p:nvSpPr>
          <p:cNvPr id="65538" name="Rectangle 3"/>
          <p:cNvSpPr>
            <a:spLocks noGrp="1" noChangeArrowheads="1"/>
          </p:cNvSpPr>
          <p:nvPr>
            <p:ph type="body" idx="1"/>
          </p:nvPr>
        </p:nvSpPr>
        <p:spPr>
          <a:xfrm>
            <a:off x="685800" y="1752600"/>
            <a:ext cx="8458200" cy="4484688"/>
          </a:xfrm>
        </p:spPr>
        <p:txBody>
          <a:bodyPr/>
          <a:lstStyle/>
          <a:p>
            <a:pPr eaLnBrk="1" hangingPunct="1">
              <a:defRPr/>
            </a:pPr>
            <a:r>
              <a:rPr lang="en-AU" dirty="0" smtClean="0">
                <a:latin typeface="Arial" charset="0"/>
              </a:rPr>
              <a:t>What is the essential information to convey to other educators if they want to replicate your teaching strategy?</a:t>
            </a:r>
          </a:p>
          <a:p>
            <a:pPr eaLnBrk="1" hangingPunct="1">
              <a:defRPr/>
            </a:pPr>
            <a:endParaRPr lang="en-AU" dirty="0">
              <a:latin typeface="Arial" charset="0"/>
            </a:endParaRPr>
          </a:p>
          <a:p>
            <a:pPr eaLnBrk="1" hangingPunct="1">
              <a:defRPr/>
            </a:pPr>
            <a:r>
              <a:rPr lang="en-AU" dirty="0" smtClean="0">
                <a:latin typeface="Arial" charset="0"/>
              </a:rPr>
              <a:t>What framework could you use to structure this information to foster ease of communication?</a:t>
            </a:r>
          </a:p>
          <a:p>
            <a:pPr eaLnBrk="1" hangingPunct="1">
              <a:defRPr/>
            </a:pPr>
            <a:endParaRPr lang="en-AU" dirty="0">
              <a:latin typeface="Arial" charset="0"/>
            </a:endParaRPr>
          </a:p>
          <a:p>
            <a:pPr eaLnBrk="1" hangingPunct="1">
              <a:defRPr/>
            </a:pPr>
            <a:r>
              <a:rPr lang="en-AU" dirty="0" smtClean="0">
                <a:latin typeface="Arial" charset="0"/>
              </a:rPr>
              <a:t>This “meta-level” is the Learning Design Framework behind the descriptions</a:t>
            </a:r>
          </a:p>
          <a:p>
            <a:pPr lvl="1" eaLnBrk="1" hangingPunct="1">
              <a:defRPr/>
            </a:pPr>
            <a:r>
              <a:rPr lang="en-AU" dirty="0" smtClean="0">
                <a:latin typeface="Arial" charset="0"/>
              </a:rPr>
              <a:t>Various early Framework examples discussed in the JIME article</a:t>
            </a:r>
          </a:p>
          <a:p>
            <a:pPr eaLnBrk="1" hangingPunct="1">
              <a:defRPr/>
            </a:pPr>
            <a:endParaRPr lang="en-AU" dirty="0">
              <a:latin typeface="Arial" charset="0"/>
            </a:endParaRPr>
          </a:p>
          <a:p>
            <a:pPr eaLnBrk="1" hangingPunct="1">
              <a:defRPr/>
            </a:pPr>
            <a:endParaRPr lang="en-AU" dirty="0" smtClean="0">
              <a:latin typeface="Arial" charset="0"/>
            </a:endParaRPr>
          </a:p>
          <a:p>
            <a:pPr eaLnBrk="1" hangingPunct="1">
              <a:defRPr/>
            </a:pPr>
            <a:endParaRPr lang="en-AU" dirty="0">
              <a:latin typeface="Arial" charset="0"/>
            </a:endParaRPr>
          </a:p>
        </p:txBody>
      </p:sp>
    </p:spTree>
    <p:extLst>
      <p:ext uri="{BB962C8B-B14F-4D97-AF65-F5344CB8AC3E}">
        <p14:creationId xmlns:p14="http://schemas.microsoft.com/office/powerpoint/2010/main" val="13231359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11188" y="6426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a:cs typeface="+mn-cs"/>
            </a:endParaRPr>
          </a:p>
        </p:txBody>
      </p:sp>
      <p:sp>
        <p:nvSpPr>
          <p:cNvPr id="81923" name="Text Box 3"/>
          <p:cNvSpPr txBox="1">
            <a:spLocks noChangeArrowheads="1"/>
          </p:cNvSpPr>
          <p:nvPr/>
        </p:nvSpPr>
        <p:spPr bwMode="auto">
          <a:xfrm>
            <a:off x="7164288" y="5805264"/>
            <a:ext cx="23762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r>
              <a:rPr lang="en-US" sz="2000" dirty="0" smtClean="0">
                <a:cs typeface="+mn-cs"/>
              </a:rPr>
              <a:t>Predict Observe Explain from </a:t>
            </a:r>
            <a:br>
              <a:rPr lang="en-US" sz="2000" dirty="0" smtClean="0">
                <a:cs typeface="+mn-cs"/>
              </a:rPr>
            </a:br>
            <a:r>
              <a:rPr lang="en-US" sz="2000" dirty="0" smtClean="0">
                <a:cs typeface="+mn-cs"/>
              </a:rPr>
              <a:t>AUTC Project</a:t>
            </a:r>
            <a:endParaRPr lang="en-US" sz="2000" dirty="0">
              <a:cs typeface="+mn-cs"/>
            </a:endParaRPr>
          </a:p>
        </p:txBody>
      </p:sp>
      <p:pic>
        <p:nvPicPr>
          <p:cNvPr id="2" name="Picture 1"/>
          <p:cNvPicPr>
            <a:picLocks noChangeAspect="1"/>
          </p:cNvPicPr>
          <p:nvPr/>
        </p:nvPicPr>
        <p:blipFill>
          <a:blip r:embed="rId2"/>
          <a:stretch>
            <a:fillRect/>
          </a:stretch>
        </p:blipFill>
        <p:spPr>
          <a:xfrm>
            <a:off x="899592" y="49717"/>
            <a:ext cx="6301308" cy="6878295"/>
          </a:xfrm>
          <a:prstGeom prst="rect">
            <a:avLst/>
          </a:prstGeom>
        </p:spPr>
      </p:pic>
    </p:spTree>
    <p:extLst>
      <p:ext uri="{BB962C8B-B14F-4D97-AF65-F5344CB8AC3E}">
        <p14:creationId xmlns:p14="http://schemas.microsoft.com/office/powerpoint/2010/main" val="1376028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23499</TotalTime>
  <Words>2166</Words>
  <Application>Microsoft Macintosh PowerPoint</Application>
  <PresentationFormat>On-screen Show (4:3)</PresentationFormat>
  <Paragraphs>310</Paragraphs>
  <Slides>39</Slides>
  <Notes>2</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Default Design</vt:lpstr>
      <vt:lpstr>1_Default Design</vt:lpstr>
      <vt:lpstr>1_Office Theme</vt:lpstr>
      <vt:lpstr>2_Default Design</vt:lpstr>
      <vt:lpstr>Is Learning Design helpful for Formation? Can it be unhelpful?</vt:lpstr>
      <vt:lpstr>Overview</vt:lpstr>
      <vt:lpstr>Learning Design</vt:lpstr>
      <vt:lpstr>Learning Design</vt:lpstr>
      <vt:lpstr>Learning Design</vt:lpstr>
      <vt:lpstr>PowerPoint Presentation</vt:lpstr>
      <vt:lpstr>Learning Design &amp; Teaching Strategies</vt:lpstr>
      <vt:lpstr>Learning Design Framework</vt:lpstr>
      <vt:lpstr>PowerPoint Presentation</vt:lpstr>
      <vt:lpstr>PowerPoint Presentation</vt:lpstr>
      <vt:lpstr>PowerPoint Presentation</vt:lpstr>
      <vt:lpstr>Sharing Learning Designs</vt:lpstr>
      <vt:lpstr>PowerPoint Presentation</vt:lpstr>
      <vt:lpstr>PowerPoint Presentation</vt:lpstr>
      <vt:lpstr>PowerPoint Presentation</vt:lpstr>
      <vt:lpstr>Practical Examples</vt:lpstr>
      <vt:lpstr>Problem-Based Learning</vt:lpstr>
      <vt:lpstr>PowerPoint Presentation</vt:lpstr>
      <vt:lpstr>PowerPoint Presentation</vt:lpstr>
      <vt:lpstr>Problem-Based Learning</vt:lpstr>
      <vt:lpstr>Role Play</vt:lpstr>
      <vt:lpstr>PowerPoint Presentation</vt:lpstr>
      <vt:lpstr>Role play</vt:lpstr>
      <vt:lpstr>Developing Scenario Learning (DSL)</vt:lpstr>
      <vt:lpstr>PowerPoint Presentation</vt:lpstr>
      <vt:lpstr>Developing Scenario Learning (DSL)</vt:lpstr>
      <vt:lpstr>Developing Scenario Learning (DSL)</vt:lpstr>
      <vt:lpstr>Developing Scenario Learning (DSL)</vt:lpstr>
      <vt:lpstr>Developing Scenario Learning (DSL)</vt:lpstr>
      <vt:lpstr>Developing Scenario Learning (DSL)</vt:lpstr>
      <vt:lpstr>Developing Scenario Learning (DSL)</vt:lpstr>
      <vt:lpstr>When is Learning Design helpful for spiritual formation?</vt:lpstr>
      <vt:lpstr>PowerPoint Presentation</vt:lpstr>
      <vt:lpstr>PowerPoint Presentation</vt:lpstr>
      <vt:lpstr>Can Learning Design be unhelpful for formation?</vt:lpstr>
      <vt:lpstr>How can Learning Design be unhelpful?</vt:lpstr>
      <vt:lpstr>Discussion</vt:lpstr>
      <vt:lpstr>PowerPoint Presentation</vt:lpstr>
      <vt:lpstr>Workshop</vt:lpstr>
    </vt:vector>
  </TitlesOfParts>
  <Company>My 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LAMS - Learning Activity Management System</dc:title>
  <dc:creator>jdalziel</dc:creator>
  <cp:lastModifiedBy>James Dalziel</cp:lastModifiedBy>
  <cp:revision>501</cp:revision>
  <dcterms:created xsi:type="dcterms:W3CDTF">2002-09-02T22:39:15Z</dcterms:created>
  <dcterms:modified xsi:type="dcterms:W3CDTF">2018-01-16T05:34:27Z</dcterms:modified>
</cp:coreProperties>
</file>